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73" r:id="rId2"/>
    <p:sldId id="374" r:id="rId3"/>
    <p:sldId id="373" r:id="rId4"/>
    <p:sldId id="333" r:id="rId5"/>
    <p:sldId id="372" r:id="rId6"/>
    <p:sldId id="371" r:id="rId7"/>
    <p:sldId id="332" r:id="rId8"/>
    <p:sldId id="370" r:id="rId9"/>
    <p:sldId id="369" r:id="rId10"/>
    <p:sldId id="331" r:id="rId11"/>
    <p:sldId id="368" r:id="rId12"/>
    <p:sldId id="367" r:id="rId13"/>
    <p:sldId id="366" r:id="rId14"/>
    <p:sldId id="308" r:id="rId15"/>
    <p:sldId id="309" r:id="rId16"/>
    <p:sldId id="365" r:id="rId17"/>
    <p:sldId id="364" r:id="rId18"/>
    <p:sldId id="363" r:id="rId19"/>
    <p:sldId id="362" r:id="rId20"/>
    <p:sldId id="361" r:id="rId21"/>
    <p:sldId id="382" r:id="rId22"/>
    <p:sldId id="379" r:id="rId23"/>
    <p:sldId id="380" r:id="rId24"/>
    <p:sldId id="381" r:id="rId25"/>
    <p:sldId id="377" r:id="rId26"/>
    <p:sldId id="385" r:id="rId27"/>
    <p:sldId id="386" r:id="rId28"/>
    <p:sldId id="387" r:id="rId29"/>
    <p:sldId id="388" r:id="rId30"/>
    <p:sldId id="389" r:id="rId31"/>
    <p:sldId id="330" r:id="rId32"/>
    <p:sldId id="299" r:id="rId33"/>
    <p:sldId id="300" r:id="rId34"/>
    <p:sldId id="360" r:id="rId35"/>
    <p:sldId id="359" r:id="rId36"/>
    <p:sldId id="358" r:id="rId37"/>
    <p:sldId id="357" r:id="rId38"/>
    <p:sldId id="356" r:id="rId39"/>
    <p:sldId id="355" r:id="rId40"/>
    <p:sldId id="304" r:id="rId41"/>
    <p:sldId id="295" r:id="rId42"/>
    <p:sldId id="329" r:id="rId43"/>
    <p:sldId id="354" r:id="rId44"/>
    <p:sldId id="349" r:id="rId45"/>
    <p:sldId id="351" r:id="rId46"/>
    <p:sldId id="352" r:id="rId47"/>
    <p:sldId id="353" r:id="rId48"/>
    <p:sldId id="290" r:id="rId49"/>
    <p:sldId id="376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293" r:id="rId60"/>
    <p:sldId id="375" r:id="rId61"/>
    <p:sldId id="383" r:id="rId62"/>
    <p:sldId id="384" r:id="rId63"/>
    <p:sldId id="344" r:id="rId64"/>
    <p:sldId id="346" r:id="rId6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5" autoAdjust="0"/>
    <p:restoredTop sz="77348" autoAdjust="0"/>
  </p:normalViewPr>
  <p:slideViewPr>
    <p:cSldViewPr snapToGrid="0">
      <p:cViewPr varScale="1">
        <p:scale>
          <a:sx n="56" d="100"/>
          <a:sy n="56" d="100"/>
        </p:scale>
        <p:origin x="166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989D2-3E5D-43A3-B94F-C5B24734BF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F52A44D-6DCA-4AF5-BE07-E0AE8C33BDE5}">
      <dgm:prSet phldrT="[Text]"/>
      <dgm:spPr/>
      <dgm:t>
        <a:bodyPr/>
        <a:lstStyle/>
        <a:p>
          <a:r>
            <a:rPr lang="de-DE" dirty="0"/>
            <a:t>Port öffnen</a:t>
          </a:r>
        </a:p>
      </dgm:t>
    </dgm:pt>
    <dgm:pt modelId="{A9CBC772-07AD-46F3-9EEC-D979C9732730}" type="parTrans" cxnId="{C93F1AF2-660F-4E74-93AB-2E7B6E172A8A}">
      <dgm:prSet/>
      <dgm:spPr/>
      <dgm:t>
        <a:bodyPr/>
        <a:lstStyle/>
        <a:p>
          <a:endParaRPr lang="de-DE"/>
        </a:p>
      </dgm:t>
    </dgm:pt>
    <dgm:pt modelId="{8B0878E4-57F9-40CF-B939-183C892675AC}" type="sibTrans" cxnId="{C93F1AF2-660F-4E74-93AB-2E7B6E172A8A}">
      <dgm:prSet/>
      <dgm:spPr/>
      <dgm:t>
        <a:bodyPr/>
        <a:lstStyle/>
        <a:p>
          <a:endParaRPr lang="de-DE"/>
        </a:p>
      </dgm:t>
    </dgm:pt>
    <dgm:pt modelId="{459A4A83-01BD-4F1C-9F00-AF0D1910C0B9}">
      <dgm:prSet phldrT="[Text]"/>
      <dgm:spPr/>
      <dgm:t>
        <a:bodyPr/>
        <a:lstStyle/>
        <a:p>
          <a:r>
            <a:rPr lang="de-DE" dirty="0"/>
            <a:t>Port konfigurieren</a:t>
          </a:r>
        </a:p>
      </dgm:t>
    </dgm:pt>
    <dgm:pt modelId="{C80E59A0-EF49-47CD-B39D-A084DB2E608C}" type="parTrans" cxnId="{91A21A1A-469D-42BC-9676-0E6AD50EA90F}">
      <dgm:prSet/>
      <dgm:spPr/>
      <dgm:t>
        <a:bodyPr/>
        <a:lstStyle/>
        <a:p>
          <a:endParaRPr lang="de-DE"/>
        </a:p>
      </dgm:t>
    </dgm:pt>
    <dgm:pt modelId="{2F88EA0F-252C-471E-A14A-DB6E02525F20}" type="sibTrans" cxnId="{91A21A1A-469D-42BC-9676-0E6AD50EA90F}">
      <dgm:prSet/>
      <dgm:spPr/>
      <dgm:t>
        <a:bodyPr/>
        <a:lstStyle/>
        <a:p>
          <a:endParaRPr lang="de-DE"/>
        </a:p>
      </dgm:t>
    </dgm:pt>
    <dgm:pt modelId="{AD815A4C-D4C2-4672-AEE9-02F9842F085A}">
      <dgm:prSet phldrT="[Text]"/>
      <dgm:spPr/>
      <dgm:t>
        <a:bodyPr/>
        <a:lstStyle/>
        <a:p>
          <a:r>
            <a:rPr lang="de-DE" dirty="0"/>
            <a:t>Auf Arduino warten</a:t>
          </a:r>
        </a:p>
      </dgm:t>
    </dgm:pt>
    <dgm:pt modelId="{BFEAB814-F5E5-4A1F-A967-058325E55185}" type="parTrans" cxnId="{CAFB6C5F-8970-489E-BB45-D5BAD575EC8F}">
      <dgm:prSet/>
      <dgm:spPr/>
      <dgm:t>
        <a:bodyPr/>
        <a:lstStyle/>
        <a:p>
          <a:endParaRPr lang="de-DE"/>
        </a:p>
      </dgm:t>
    </dgm:pt>
    <dgm:pt modelId="{E99D69BA-0CF7-4395-B2A4-0EC88DA652C2}" type="sibTrans" cxnId="{CAFB6C5F-8970-489E-BB45-D5BAD575EC8F}">
      <dgm:prSet/>
      <dgm:spPr/>
      <dgm:t>
        <a:bodyPr/>
        <a:lstStyle/>
        <a:p>
          <a:endParaRPr lang="de-DE"/>
        </a:p>
      </dgm:t>
    </dgm:pt>
    <dgm:pt modelId="{A94C6398-4EB7-4DF6-A02D-E43028F98B3C}" type="pres">
      <dgm:prSet presAssocID="{F1B989D2-3E5D-43A3-B94F-C5B24734BF93}" presName="rootnode" presStyleCnt="0">
        <dgm:presLayoutVars>
          <dgm:chMax/>
          <dgm:chPref/>
          <dgm:dir/>
          <dgm:animLvl val="lvl"/>
        </dgm:presLayoutVars>
      </dgm:prSet>
      <dgm:spPr/>
    </dgm:pt>
    <dgm:pt modelId="{B8DA1703-0097-4426-934F-67B802BD6868}" type="pres">
      <dgm:prSet presAssocID="{4F52A44D-6DCA-4AF5-BE07-E0AE8C33BDE5}" presName="composite" presStyleCnt="0"/>
      <dgm:spPr/>
    </dgm:pt>
    <dgm:pt modelId="{46569FE1-1605-4B36-8795-D71CFAEDBE7A}" type="pres">
      <dgm:prSet presAssocID="{4F52A44D-6DCA-4AF5-BE07-E0AE8C33BDE5}" presName="bentUpArrow1" presStyleLbl="alignImgPlace1" presStyleIdx="0" presStyleCnt="2"/>
      <dgm:spPr/>
    </dgm:pt>
    <dgm:pt modelId="{9B96DF07-D727-4BFF-9B65-BBA3269F281A}" type="pres">
      <dgm:prSet presAssocID="{4F52A44D-6DCA-4AF5-BE07-E0AE8C33BD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6509860-8451-4E81-A78A-220D9583893F}" type="pres">
      <dgm:prSet presAssocID="{4F52A44D-6DCA-4AF5-BE07-E0AE8C33BDE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E369AB-53C2-4163-AA1D-CC061428350F}" type="pres">
      <dgm:prSet presAssocID="{8B0878E4-57F9-40CF-B939-183C892675AC}" presName="sibTrans" presStyleCnt="0"/>
      <dgm:spPr/>
    </dgm:pt>
    <dgm:pt modelId="{5C084572-06C1-4056-8DC5-DADCFBAEB850}" type="pres">
      <dgm:prSet presAssocID="{459A4A83-01BD-4F1C-9F00-AF0D1910C0B9}" presName="composite" presStyleCnt="0"/>
      <dgm:spPr/>
    </dgm:pt>
    <dgm:pt modelId="{EF7F75C7-7C19-49C3-8425-B527160CA725}" type="pres">
      <dgm:prSet presAssocID="{459A4A83-01BD-4F1C-9F00-AF0D1910C0B9}" presName="bentUpArrow1" presStyleLbl="alignImgPlace1" presStyleIdx="1" presStyleCnt="2"/>
      <dgm:spPr/>
    </dgm:pt>
    <dgm:pt modelId="{F0171777-06A4-4941-81E8-0E71A556219F}" type="pres">
      <dgm:prSet presAssocID="{459A4A83-01BD-4F1C-9F00-AF0D1910C0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8663588-2508-4258-B8AA-880DA12EA827}" type="pres">
      <dgm:prSet presAssocID="{459A4A83-01BD-4F1C-9F00-AF0D1910C0B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225B52E-3D8C-4B77-BEA6-DFA41F4C6BDF}" type="pres">
      <dgm:prSet presAssocID="{2F88EA0F-252C-471E-A14A-DB6E02525F20}" presName="sibTrans" presStyleCnt="0"/>
      <dgm:spPr/>
    </dgm:pt>
    <dgm:pt modelId="{7C07C5E5-F489-40AE-BECB-365B137AD80B}" type="pres">
      <dgm:prSet presAssocID="{AD815A4C-D4C2-4672-AEE9-02F9842F085A}" presName="composite" presStyleCnt="0"/>
      <dgm:spPr/>
    </dgm:pt>
    <dgm:pt modelId="{EC49155E-747D-4303-8FC1-6D0294522666}" type="pres">
      <dgm:prSet presAssocID="{AD815A4C-D4C2-4672-AEE9-02F9842F085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1A21A1A-469D-42BC-9676-0E6AD50EA90F}" srcId="{F1B989D2-3E5D-43A3-B94F-C5B24734BF93}" destId="{459A4A83-01BD-4F1C-9F00-AF0D1910C0B9}" srcOrd="1" destOrd="0" parTransId="{C80E59A0-EF49-47CD-B39D-A084DB2E608C}" sibTransId="{2F88EA0F-252C-471E-A14A-DB6E02525F20}"/>
    <dgm:cxn modelId="{9B07AF1C-836D-4BEB-A01A-280943E5B3C1}" type="presOf" srcId="{F1B989D2-3E5D-43A3-B94F-C5B24734BF93}" destId="{A94C6398-4EB7-4DF6-A02D-E43028F98B3C}" srcOrd="0" destOrd="0" presId="urn:microsoft.com/office/officeart/2005/8/layout/StepDownProcess"/>
    <dgm:cxn modelId="{CAFB6C5F-8970-489E-BB45-D5BAD575EC8F}" srcId="{F1B989D2-3E5D-43A3-B94F-C5B24734BF93}" destId="{AD815A4C-D4C2-4672-AEE9-02F9842F085A}" srcOrd="2" destOrd="0" parTransId="{BFEAB814-F5E5-4A1F-A967-058325E55185}" sibTransId="{E99D69BA-0CF7-4395-B2A4-0EC88DA652C2}"/>
    <dgm:cxn modelId="{3B96B741-421A-4B22-B996-05E3D9DA57EE}" type="presOf" srcId="{4F52A44D-6DCA-4AF5-BE07-E0AE8C33BDE5}" destId="{9B96DF07-D727-4BFF-9B65-BBA3269F281A}" srcOrd="0" destOrd="0" presId="urn:microsoft.com/office/officeart/2005/8/layout/StepDownProcess"/>
    <dgm:cxn modelId="{73AB5775-7271-4A76-B779-17C35C80A0BC}" type="presOf" srcId="{459A4A83-01BD-4F1C-9F00-AF0D1910C0B9}" destId="{F0171777-06A4-4941-81E8-0E71A556219F}" srcOrd="0" destOrd="0" presId="urn:microsoft.com/office/officeart/2005/8/layout/StepDownProcess"/>
    <dgm:cxn modelId="{B96D665A-EC61-45F9-931F-B8673F91726E}" type="presOf" srcId="{AD815A4C-D4C2-4672-AEE9-02F9842F085A}" destId="{EC49155E-747D-4303-8FC1-6D0294522666}" srcOrd="0" destOrd="0" presId="urn:microsoft.com/office/officeart/2005/8/layout/StepDownProcess"/>
    <dgm:cxn modelId="{C93F1AF2-660F-4E74-93AB-2E7B6E172A8A}" srcId="{F1B989D2-3E5D-43A3-B94F-C5B24734BF93}" destId="{4F52A44D-6DCA-4AF5-BE07-E0AE8C33BDE5}" srcOrd="0" destOrd="0" parTransId="{A9CBC772-07AD-46F3-9EEC-D979C9732730}" sibTransId="{8B0878E4-57F9-40CF-B939-183C892675AC}"/>
    <dgm:cxn modelId="{FAF677B7-B391-486A-933D-0A71D33980AE}" type="presParOf" srcId="{A94C6398-4EB7-4DF6-A02D-E43028F98B3C}" destId="{B8DA1703-0097-4426-934F-67B802BD6868}" srcOrd="0" destOrd="0" presId="urn:microsoft.com/office/officeart/2005/8/layout/StepDownProcess"/>
    <dgm:cxn modelId="{F73EB6F6-C780-4802-AA7E-099FC272C7BE}" type="presParOf" srcId="{B8DA1703-0097-4426-934F-67B802BD6868}" destId="{46569FE1-1605-4B36-8795-D71CFAEDBE7A}" srcOrd="0" destOrd="0" presId="urn:microsoft.com/office/officeart/2005/8/layout/StepDownProcess"/>
    <dgm:cxn modelId="{3B00807F-0AB8-44D5-B553-0B0254897501}" type="presParOf" srcId="{B8DA1703-0097-4426-934F-67B802BD6868}" destId="{9B96DF07-D727-4BFF-9B65-BBA3269F281A}" srcOrd="1" destOrd="0" presId="urn:microsoft.com/office/officeart/2005/8/layout/StepDownProcess"/>
    <dgm:cxn modelId="{9178356D-85BE-4BC3-BCBE-BEB0F0AB9B47}" type="presParOf" srcId="{B8DA1703-0097-4426-934F-67B802BD6868}" destId="{26509860-8451-4E81-A78A-220D9583893F}" srcOrd="2" destOrd="0" presId="urn:microsoft.com/office/officeart/2005/8/layout/StepDownProcess"/>
    <dgm:cxn modelId="{25DC2838-C550-42A9-935D-EE1CAD7C68D7}" type="presParOf" srcId="{A94C6398-4EB7-4DF6-A02D-E43028F98B3C}" destId="{B9E369AB-53C2-4163-AA1D-CC061428350F}" srcOrd="1" destOrd="0" presId="urn:microsoft.com/office/officeart/2005/8/layout/StepDownProcess"/>
    <dgm:cxn modelId="{A57B3CB7-2F46-4FA4-8659-2CEA35CAA5E6}" type="presParOf" srcId="{A94C6398-4EB7-4DF6-A02D-E43028F98B3C}" destId="{5C084572-06C1-4056-8DC5-DADCFBAEB850}" srcOrd="2" destOrd="0" presId="urn:microsoft.com/office/officeart/2005/8/layout/StepDownProcess"/>
    <dgm:cxn modelId="{21F12229-FD2B-4CA6-9DB9-835069300303}" type="presParOf" srcId="{5C084572-06C1-4056-8DC5-DADCFBAEB850}" destId="{EF7F75C7-7C19-49C3-8425-B527160CA725}" srcOrd="0" destOrd="0" presId="urn:microsoft.com/office/officeart/2005/8/layout/StepDownProcess"/>
    <dgm:cxn modelId="{2875A73D-C4CA-4A89-A69C-1ED206ECCEE1}" type="presParOf" srcId="{5C084572-06C1-4056-8DC5-DADCFBAEB850}" destId="{F0171777-06A4-4941-81E8-0E71A556219F}" srcOrd="1" destOrd="0" presId="urn:microsoft.com/office/officeart/2005/8/layout/StepDownProcess"/>
    <dgm:cxn modelId="{8669B389-FA92-4BB5-9256-14D905F77BBF}" type="presParOf" srcId="{5C084572-06C1-4056-8DC5-DADCFBAEB850}" destId="{78663588-2508-4258-B8AA-880DA12EA827}" srcOrd="2" destOrd="0" presId="urn:microsoft.com/office/officeart/2005/8/layout/StepDownProcess"/>
    <dgm:cxn modelId="{70D85216-79B8-4B30-8194-80213023C6D6}" type="presParOf" srcId="{A94C6398-4EB7-4DF6-A02D-E43028F98B3C}" destId="{3225B52E-3D8C-4B77-BEA6-DFA41F4C6BDF}" srcOrd="3" destOrd="0" presId="urn:microsoft.com/office/officeart/2005/8/layout/StepDownProcess"/>
    <dgm:cxn modelId="{F62C0CAD-2243-4830-AB6D-FE9E4CE8A570}" type="presParOf" srcId="{A94C6398-4EB7-4DF6-A02D-E43028F98B3C}" destId="{7C07C5E5-F489-40AE-BECB-365B137AD80B}" srcOrd="4" destOrd="0" presId="urn:microsoft.com/office/officeart/2005/8/layout/StepDownProcess"/>
    <dgm:cxn modelId="{4514C07E-5761-43D1-94EA-558741EBCCDF}" type="presParOf" srcId="{7C07C5E5-F489-40AE-BECB-365B137AD80B}" destId="{EC49155E-747D-4303-8FC1-6D02945226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15DC4-F34C-40CA-A18C-8378C521ED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C99FC39B-A191-49FF-8414-F587A19355EF}">
      <dgm:prSet phldrT="[Text]"/>
      <dgm:spPr/>
      <dgm:t>
        <a:bodyPr/>
        <a:lstStyle/>
        <a:p>
          <a:r>
            <a:rPr lang="de-DE" dirty="0"/>
            <a:t>Plattformunabhängige GUI-Bibliothek</a:t>
          </a:r>
        </a:p>
      </dgm:t>
    </dgm:pt>
    <dgm:pt modelId="{60F5ECA0-230E-4AD0-8EB0-6D1F4D0A24E8}" type="parTrans" cxnId="{2ACB09E8-104E-45D6-9C21-6717951DAA19}">
      <dgm:prSet/>
      <dgm:spPr/>
      <dgm:t>
        <a:bodyPr/>
        <a:lstStyle/>
        <a:p>
          <a:endParaRPr lang="de-DE"/>
        </a:p>
      </dgm:t>
    </dgm:pt>
    <dgm:pt modelId="{D87140A3-BE3A-4330-B538-0A716FDABF80}" type="sibTrans" cxnId="{2ACB09E8-104E-45D6-9C21-6717951DAA19}">
      <dgm:prSet/>
      <dgm:spPr/>
      <dgm:t>
        <a:bodyPr/>
        <a:lstStyle/>
        <a:p>
          <a:endParaRPr lang="de-DE"/>
        </a:p>
      </dgm:t>
    </dgm:pt>
    <dgm:pt modelId="{6603BFFC-7B9D-4250-BA4D-1B5074B9CDCC}">
      <dgm:prSet phldrT="[Text]"/>
      <dgm:spPr/>
      <dgm:t>
        <a:bodyPr/>
        <a:lstStyle/>
        <a:p>
          <a:r>
            <a:rPr lang="de-DE" dirty="0"/>
            <a:t>Kein Cross-Compiler nötig </a:t>
          </a:r>
        </a:p>
      </dgm:t>
    </dgm:pt>
    <dgm:pt modelId="{A56294F9-96ED-4F80-AE78-46147E5794FF}" type="parTrans" cxnId="{4A26A08C-CB61-4F08-A8F6-CAFA7507CA5F}">
      <dgm:prSet/>
      <dgm:spPr/>
      <dgm:t>
        <a:bodyPr/>
        <a:lstStyle/>
        <a:p>
          <a:endParaRPr lang="de-DE"/>
        </a:p>
      </dgm:t>
    </dgm:pt>
    <dgm:pt modelId="{ABB64D9F-808A-4E98-9B12-F0970CB98F9E}" type="sibTrans" cxnId="{4A26A08C-CB61-4F08-A8F6-CAFA7507CA5F}">
      <dgm:prSet/>
      <dgm:spPr/>
      <dgm:t>
        <a:bodyPr/>
        <a:lstStyle/>
        <a:p>
          <a:endParaRPr lang="de-DE"/>
        </a:p>
      </dgm:t>
    </dgm:pt>
    <dgm:pt modelId="{222E04BB-88A7-436F-AEA6-58C69A878F49}">
      <dgm:prSet phldrT="[Text]"/>
      <dgm:spPr/>
      <dgm:t>
        <a:bodyPr/>
        <a:lstStyle/>
        <a:p>
          <a:r>
            <a:rPr lang="de-DE" dirty="0"/>
            <a:t>C++ / Qt Bibliotheken (nicht GUI)</a:t>
          </a:r>
        </a:p>
      </dgm:t>
    </dgm:pt>
    <dgm:pt modelId="{17210292-9B9D-416D-ADA8-B09B16D2CC1D}" type="parTrans" cxnId="{707952AE-7DEB-4AF5-B378-A7888A1354A5}">
      <dgm:prSet/>
      <dgm:spPr/>
      <dgm:t>
        <a:bodyPr/>
        <a:lstStyle/>
        <a:p>
          <a:endParaRPr lang="de-DE"/>
        </a:p>
      </dgm:t>
    </dgm:pt>
    <dgm:pt modelId="{46810BE1-FA1D-409A-97A1-A681C6EEC85E}" type="sibTrans" cxnId="{707952AE-7DEB-4AF5-B378-A7888A1354A5}">
      <dgm:prSet/>
      <dgm:spPr/>
      <dgm:t>
        <a:bodyPr/>
        <a:lstStyle/>
        <a:p>
          <a:endParaRPr lang="de-DE"/>
        </a:p>
      </dgm:t>
    </dgm:pt>
    <dgm:pt modelId="{C3904771-43A0-4B09-BCC1-802CA4369066}">
      <dgm:prSet phldrT="[Text]"/>
      <dgm:spPr/>
      <dgm:t>
        <a:bodyPr/>
        <a:lstStyle/>
        <a:p>
          <a:r>
            <a:rPr lang="de-DE" dirty="0"/>
            <a:t>Einmaliges kompilieren auf der Zielplattform (Raspbian Stretch)</a:t>
          </a:r>
        </a:p>
      </dgm:t>
    </dgm:pt>
    <dgm:pt modelId="{BD447D22-724F-4C8D-BBFB-055D850FD9B1}" type="parTrans" cxnId="{28219C7A-8805-4DCF-8D11-11536600441A}">
      <dgm:prSet/>
      <dgm:spPr/>
      <dgm:t>
        <a:bodyPr/>
        <a:lstStyle/>
        <a:p>
          <a:endParaRPr lang="de-DE"/>
        </a:p>
      </dgm:t>
    </dgm:pt>
    <dgm:pt modelId="{AEDF0189-E1C0-441E-A108-0C26DA5D1487}" type="sibTrans" cxnId="{28219C7A-8805-4DCF-8D11-11536600441A}">
      <dgm:prSet/>
      <dgm:spPr/>
      <dgm:t>
        <a:bodyPr/>
        <a:lstStyle/>
        <a:p>
          <a:endParaRPr lang="de-DE"/>
        </a:p>
      </dgm:t>
    </dgm:pt>
    <dgm:pt modelId="{DE8DC283-A616-4E12-B8C8-F0E7D0842E69}">
      <dgm:prSet phldrT="[Text]"/>
      <dgm:spPr/>
      <dgm:t>
        <a:bodyPr/>
        <a:lstStyle/>
        <a:p>
          <a:r>
            <a:rPr lang="de-DE" dirty="0"/>
            <a:t>Windows / Linux / OSX / iOS / Android</a:t>
          </a:r>
        </a:p>
      </dgm:t>
    </dgm:pt>
    <dgm:pt modelId="{1391B2C3-9949-4D90-AAA9-89D1374D85AE}" type="parTrans" cxnId="{9A98324D-4F7F-4D86-BCE9-9014A91E5337}">
      <dgm:prSet/>
      <dgm:spPr/>
      <dgm:t>
        <a:bodyPr/>
        <a:lstStyle/>
        <a:p>
          <a:endParaRPr lang="de-DE"/>
        </a:p>
      </dgm:t>
    </dgm:pt>
    <dgm:pt modelId="{E8D57983-4E00-4AD2-A69B-7F4444CDB560}" type="sibTrans" cxnId="{9A98324D-4F7F-4D86-BCE9-9014A91E5337}">
      <dgm:prSet/>
      <dgm:spPr/>
      <dgm:t>
        <a:bodyPr/>
        <a:lstStyle/>
        <a:p>
          <a:endParaRPr lang="de-DE"/>
        </a:p>
      </dgm:t>
    </dgm:pt>
    <dgm:pt modelId="{8CF47C46-AFA2-4133-BCF3-E81ADA245901}">
      <dgm:prSet phldrT="[Text]"/>
      <dgm:spPr/>
      <dgm:t>
        <a:bodyPr/>
        <a:lstStyle/>
        <a:p>
          <a:r>
            <a:rPr lang="de-DE" dirty="0"/>
            <a:t>Qt bietet auch eine große Auswahl an nicht GUI Bibliotheken</a:t>
          </a:r>
        </a:p>
      </dgm:t>
    </dgm:pt>
    <dgm:pt modelId="{78E1DC55-7043-4CD0-83E1-208EDB62E58D}" type="parTrans" cxnId="{1902E60F-FAAB-4187-8CE3-6CAFE15CC6D5}">
      <dgm:prSet/>
      <dgm:spPr/>
      <dgm:t>
        <a:bodyPr/>
        <a:lstStyle/>
        <a:p>
          <a:endParaRPr lang="de-DE"/>
        </a:p>
      </dgm:t>
    </dgm:pt>
    <dgm:pt modelId="{E2611111-E0D6-4CDF-9D72-8EF771D5FA0E}" type="sibTrans" cxnId="{1902E60F-FAAB-4187-8CE3-6CAFE15CC6D5}">
      <dgm:prSet/>
      <dgm:spPr/>
      <dgm:t>
        <a:bodyPr/>
        <a:lstStyle/>
        <a:p>
          <a:endParaRPr lang="de-DE"/>
        </a:p>
      </dgm:t>
    </dgm:pt>
    <dgm:pt modelId="{B319FAE2-3765-4BF3-8244-E7520DEAE540}">
      <dgm:prSet phldrT="[Text]"/>
      <dgm:spPr/>
      <dgm:t>
        <a:bodyPr/>
        <a:lstStyle/>
        <a:p>
          <a:r>
            <a:rPr lang="de-DE" dirty="0"/>
            <a:t>Entwicklungsumgebung</a:t>
          </a:r>
        </a:p>
      </dgm:t>
    </dgm:pt>
    <dgm:pt modelId="{CFD67DA3-5827-4EAE-8718-5301F06E6595}" type="parTrans" cxnId="{D5109285-A1AC-4666-A9A4-4BEB48F41FEE}">
      <dgm:prSet/>
      <dgm:spPr/>
      <dgm:t>
        <a:bodyPr/>
        <a:lstStyle/>
        <a:p>
          <a:endParaRPr lang="de-DE"/>
        </a:p>
      </dgm:t>
    </dgm:pt>
    <dgm:pt modelId="{E4739A8A-84B0-4DA9-A28A-B6F43EF96165}" type="sibTrans" cxnId="{D5109285-A1AC-4666-A9A4-4BEB48F41FEE}">
      <dgm:prSet/>
      <dgm:spPr/>
      <dgm:t>
        <a:bodyPr/>
        <a:lstStyle/>
        <a:p>
          <a:endParaRPr lang="de-DE"/>
        </a:p>
      </dgm:t>
    </dgm:pt>
    <dgm:pt modelId="{5D2EA632-AE2B-4622-8842-BF98C503F08D}">
      <dgm:prSet phldrT="[Text]"/>
      <dgm:spPr/>
      <dgm:t>
        <a:bodyPr/>
        <a:lstStyle/>
        <a:p>
          <a:r>
            <a:rPr lang="de-DE" dirty="0"/>
            <a:t>Qt Creator (Direkte Entwicklung auf dem Raspberry möglich)</a:t>
          </a:r>
        </a:p>
      </dgm:t>
    </dgm:pt>
    <dgm:pt modelId="{F73A9872-3D78-4D4B-9E92-DD526674DC43}" type="parTrans" cxnId="{43D8C03A-CB8B-4DE3-B17F-E59A35504DDB}">
      <dgm:prSet/>
      <dgm:spPr/>
      <dgm:t>
        <a:bodyPr/>
        <a:lstStyle/>
        <a:p>
          <a:endParaRPr lang="de-DE"/>
        </a:p>
      </dgm:t>
    </dgm:pt>
    <dgm:pt modelId="{CBCCA0AD-2314-44A4-A89B-63C768CDEA23}" type="sibTrans" cxnId="{43D8C03A-CB8B-4DE3-B17F-E59A35504DDB}">
      <dgm:prSet/>
      <dgm:spPr/>
      <dgm:t>
        <a:bodyPr/>
        <a:lstStyle/>
        <a:p>
          <a:endParaRPr lang="de-DE"/>
        </a:p>
      </dgm:t>
    </dgm:pt>
    <dgm:pt modelId="{B8F5A438-7D96-4474-8D4B-B0B5633C2CFC}">
      <dgm:prSet phldrT="[Text]"/>
      <dgm:spPr/>
      <dgm:t>
        <a:bodyPr/>
        <a:lstStyle/>
        <a:p>
          <a:r>
            <a:rPr lang="de-DE" dirty="0"/>
            <a:t>Sehr gute Dokumentation / Große Community </a:t>
          </a:r>
        </a:p>
      </dgm:t>
    </dgm:pt>
    <dgm:pt modelId="{FDC63B3F-3C4F-4B10-BD05-E71B503AB8D4}" type="parTrans" cxnId="{612A8477-B4D4-4E28-AD84-423FF7EED180}">
      <dgm:prSet/>
      <dgm:spPr/>
      <dgm:t>
        <a:bodyPr/>
        <a:lstStyle/>
        <a:p>
          <a:endParaRPr lang="de-DE"/>
        </a:p>
      </dgm:t>
    </dgm:pt>
    <dgm:pt modelId="{EF9CA1C3-4B48-4756-BF4E-965DABAC9A50}" type="sibTrans" cxnId="{612A8477-B4D4-4E28-AD84-423FF7EED180}">
      <dgm:prSet/>
      <dgm:spPr/>
      <dgm:t>
        <a:bodyPr/>
        <a:lstStyle/>
        <a:p>
          <a:endParaRPr lang="de-DE"/>
        </a:p>
      </dgm:t>
    </dgm:pt>
    <dgm:pt modelId="{8FEE18A1-8D58-4B0E-B5E5-CFA613397ECD}" type="pres">
      <dgm:prSet presAssocID="{66A15DC4-F34C-40CA-A18C-8378C521ED1A}" presName="Name0" presStyleCnt="0">
        <dgm:presLayoutVars>
          <dgm:chMax val="7"/>
          <dgm:chPref val="7"/>
          <dgm:dir/>
        </dgm:presLayoutVars>
      </dgm:prSet>
      <dgm:spPr/>
    </dgm:pt>
    <dgm:pt modelId="{68C541FE-09FC-4EDD-AFEE-2CCCC160FFF6}" type="pres">
      <dgm:prSet presAssocID="{66A15DC4-F34C-40CA-A18C-8378C521ED1A}" presName="Name1" presStyleCnt="0"/>
      <dgm:spPr/>
    </dgm:pt>
    <dgm:pt modelId="{694527EE-9B6F-49A3-934D-00C5831BC572}" type="pres">
      <dgm:prSet presAssocID="{66A15DC4-F34C-40CA-A18C-8378C521ED1A}" presName="cycle" presStyleCnt="0"/>
      <dgm:spPr/>
    </dgm:pt>
    <dgm:pt modelId="{24060F93-F908-4C45-B31D-5F066641A181}" type="pres">
      <dgm:prSet presAssocID="{66A15DC4-F34C-40CA-A18C-8378C521ED1A}" presName="srcNode" presStyleLbl="node1" presStyleIdx="0" presStyleCnt="4"/>
      <dgm:spPr/>
    </dgm:pt>
    <dgm:pt modelId="{FA53A114-638A-4B59-B4EA-64E3D9903C6A}" type="pres">
      <dgm:prSet presAssocID="{66A15DC4-F34C-40CA-A18C-8378C521ED1A}" presName="conn" presStyleLbl="parChTrans1D2" presStyleIdx="0" presStyleCnt="1"/>
      <dgm:spPr/>
    </dgm:pt>
    <dgm:pt modelId="{A827CD60-5884-4B19-A1D9-3211B1FA8886}" type="pres">
      <dgm:prSet presAssocID="{66A15DC4-F34C-40CA-A18C-8378C521ED1A}" presName="extraNode" presStyleLbl="node1" presStyleIdx="0" presStyleCnt="4"/>
      <dgm:spPr/>
    </dgm:pt>
    <dgm:pt modelId="{7EE99F2A-258F-419F-9504-F39F39841524}" type="pres">
      <dgm:prSet presAssocID="{66A15DC4-F34C-40CA-A18C-8378C521ED1A}" presName="dstNode" presStyleLbl="node1" presStyleIdx="0" presStyleCnt="4"/>
      <dgm:spPr/>
    </dgm:pt>
    <dgm:pt modelId="{39A855B7-EFCE-45F6-82D0-0576BC30B6B5}" type="pres">
      <dgm:prSet presAssocID="{C99FC39B-A191-49FF-8414-F587A19355EF}" presName="text_1" presStyleLbl="node1" presStyleIdx="0" presStyleCnt="4">
        <dgm:presLayoutVars>
          <dgm:bulletEnabled val="1"/>
        </dgm:presLayoutVars>
      </dgm:prSet>
      <dgm:spPr/>
    </dgm:pt>
    <dgm:pt modelId="{B50CABAB-4FE9-428C-8309-E40C35A9D651}" type="pres">
      <dgm:prSet presAssocID="{C99FC39B-A191-49FF-8414-F587A19355EF}" presName="accent_1" presStyleCnt="0"/>
      <dgm:spPr/>
    </dgm:pt>
    <dgm:pt modelId="{068CAD24-9606-43DD-BC5B-D2D06B0732D7}" type="pres">
      <dgm:prSet presAssocID="{C99FC39B-A191-49FF-8414-F587A19355EF}" presName="accentRepeatNode" presStyleLbl="solidFgAcc1" presStyleIdx="0" presStyleCnt="4"/>
      <dgm:spPr/>
    </dgm:pt>
    <dgm:pt modelId="{622552BB-AC2B-4E52-A9BF-616DB6930AB8}" type="pres">
      <dgm:prSet presAssocID="{6603BFFC-7B9D-4250-BA4D-1B5074B9CDCC}" presName="text_2" presStyleLbl="node1" presStyleIdx="1" presStyleCnt="4">
        <dgm:presLayoutVars>
          <dgm:bulletEnabled val="1"/>
        </dgm:presLayoutVars>
      </dgm:prSet>
      <dgm:spPr/>
    </dgm:pt>
    <dgm:pt modelId="{167B34E4-B47B-4328-90ED-99519C599AFD}" type="pres">
      <dgm:prSet presAssocID="{6603BFFC-7B9D-4250-BA4D-1B5074B9CDCC}" presName="accent_2" presStyleCnt="0"/>
      <dgm:spPr/>
    </dgm:pt>
    <dgm:pt modelId="{24FA80D9-0DEC-4812-A161-3F51EC33EBE5}" type="pres">
      <dgm:prSet presAssocID="{6603BFFC-7B9D-4250-BA4D-1B5074B9CDCC}" presName="accentRepeatNode" presStyleLbl="solidFgAcc1" presStyleIdx="1" presStyleCnt="4"/>
      <dgm:spPr/>
    </dgm:pt>
    <dgm:pt modelId="{73F473BD-3F3C-4F25-BBF5-FB03A69C0828}" type="pres">
      <dgm:prSet presAssocID="{222E04BB-88A7-436F-AEA6-58C69A878F49}" presName="text_3" presStyleLbl="node1" presStyleIdx="2" presStyleCnt="4">
        <dgm:presLayoutVars>
          <dgm:bulletEnabled val="1"/>
        </dgm:presLayoutVars>
      </dgm:prSet>
      <dgm:spPr/>
    </dgm:pt>
    <dgm:pt modelId="{B3D568FD-C258-477D-8142-BE7C691396A5}" type="pres">
      <dgm:prSet presAssocID="{222E04BB-88A7-436F-AEA6-58C69A878F49}" presName="accent_3" presStyleCnt="0"/>
      <dgm:spPr/>
    </dgm:pt>
    <dgm:pt modelId="{3C19B86F-7EEF-4881-A98C-AB0F335F5784}" type="pres">
      <dgm:prSet presAssocID="{222E04BB-88A7-436F-AEA6-58C69A878F49}" presName="accentRepeatNode" presStyleLbl="solidFgAcc1" presStyleIdx="2" presStyleCnt="4"/>
      <dgm:spPr/>
    </dgm:pt>
    <dgm:pt modelId="{F9963788-2395-476A-A8CB-027FA145B4EF}" type="pres">
      <dgm:prSet presAssocID="{B319FAE2-3765-4BF3-8244-E7520DEAE540}" presName="text_4" presStyleLbl="node1" presStyleIdx="3" presStyleCnt="4">
        <dgm:presLayoutVars>
          <dgm:bulletEnabled val="1"/>
        </dgm:presLayoutVars>
      </dgm:prSet>
      <dgm:spPr/>
    </dgm:pt>
    <dgm:pt modelId="{EA137AEE-48CF-46DC-897F-B5CF0C17A341}" type="pres">
      <dgm:prSet presAssocID="{B319FAE2-3765-4BF3-8244-E7520DEAE540}" presName="accent_4" presStyleCnt="0"/>
      <dgm:spPr/>
    </dgm:pt>
    <dgm:pt modelId="{CB50AAE3-1065-40A1-955E-3B7E14BAA628}" type="pres">
      <dgm:prSet presAssocID="{B319FAE2-3765-4BF3-8244-E7520DEAE540}" presName="accentRepeatNode" presStyleLbl="solidFgAcc1" presStyleIdx="3" presStyleCnt="4"/>
      <dgm:spPr/>
    </dgm:pt>
  </dgm:ptLst>
  <dgm:cxnLst>
    <dgm:cxn modelId="{1902E60F-FAAB-4187-8CE3-6CAFE15CC6D5}" srcId="{222E04BB-88A7-436F-AEA6-58C69A878F49}" destId="{8CF47C46-AFA2-4133-BCF3-E81ADA245901}" srcOrd="0" destOrd="0" parTransId="{78E1DC55-7043-4CD0-83E1-208EDB62E58D}" sibTransId="{E2611111-E0D6-4CDF-9D72-8EF771D5FA0E}"/>
    <dgm:cxn modelId="{154C5A1B-FE71-4CD7-8A89-4738937E183B}" type="presOf" srcId="{5D2EA632-AE2B-4622-8842-BF98C503F08D}" destId="{F9963788-2395-476A-A8CB-027FA145B4EF}" srcOrd="0" destOrd="1" presId="urn:microsoft.com/office/officeart/2008/layout/VerticalCurvedList"/>
    <dgm:cxn modelId="{29A2A721-2225-4BA9-9787-0693879AD21C}" type="presOf" srcId="{222E04BB-88A7-436F-AEA6-58C69A878F49}" destId="{73F473BD-3F3C-4F25-BBF5-FB03A69C0828}" srcOrd="0" destOrd="0" presId="urn:microsoft.com/office/officeart/2008/layout/VerticalCurvedList"/>
    <dgm:cxn modelId="{43D8C03A-CB8B-4DE3-B17F-E59A35504DDB}" srcId="{B319FAE2-3765-4BF3-8244-E7520DEAE540}" destId="{5D2EA632-AE2B-4622-8842-BF98C503F08D}" srcOrd="0" destOrd="0" parTransId="{F73A9872-3D78-4D4B-9E92-DD526674DC43}" sibTransId="{CBCCA0AD-2314-44A4-A89B-63C768CDEA23}"/>
    <dgm:cxn modelId="{FB756E3E-604A-4628-9CE6-52941C7F150E}" type="presOf" srcId="{E8D57983-4E00-4AD2-A69B-7F4444CDB560}" destId="{FA53A114-638A-4B59-B4EA-64E3D9903C6A}" srcOrd="0" destOrd="0" presId="urn:microsoft.com/office/officeart/2008/layout/VerticalCurvedList"/>
    <dgm:cxn modelId="{9A98324D-4F7F-4D86-BCE9-9014A91E5337}" srcId="{C99FC39B-A191-49FF-8414-F587A19355EF}" destId="{DE8DC283-A616-4E12-B8C8-F0E7D0842E69}" srcOrd="0" destOrd="0" parTransId="{1391B2C3-9949-4D90-AAA9-89D1374D85AE}" sibTransId="{E8D57983-4E00-4AD2-A69B-7F4444CDB560}"/>
    <dgm:cxn modelId="{FB671E71-2C07-472C-BD59-C36F99F0B5C1}" type="presOf" srcId="{C99FC39B-A191-49FF-8414-F587A19355EF}" destId="{39A855B7-EFCE-45F6-82D0-0576BC30B6B5}" srcOrd="0" destOrd="0" presId="urn:microsoft.com/office/officeart/2008/layout/VerticalCurvedList"/>
    <dgm:cxn modelId="{612A8477-B4D4-4E28-AD84-423FF7EED180}" srcId="{B319FAE2-3765-4BF3-8244-E7520DEAE540}" destId="{B8F5A438-7D96-4474-8D4B-B0B5633C2CFC}" srcOrd="1" destOrd="0" parTransId="{FDC63B3F-3C4F-4B10-BD05-E71B503AB8D4}" sibTransId="{EF9CA1C3-4B48-4756-BF4E-965DABAC9A50}"/>
    <dgm:cxn modelId="{28219C7A-8805-4DCF-8D11-11536600441A}" srcId="{6603BFFC-7B9D-4250-BA4D-1B5074B9CDCC}" destId="{C3904771-43A0-4B09-BCC1-802CA4369066}" srcOrd="0" destOrd="0" parTransId="{BD447D22-724F-4C8D-BBFB-055D850FD9B1}" sibTransId="{AEDF0189-E1C0-441E-A108-0C26DA5D1487}"/>
    <dgm:cxn modelId="{D5109285-A1AC-4666-A9A4-4BEB48F41FEE}" srcId="{66A15DC4-F34C-40CA-A18C-8378C521ED1A}" destId="{B319FAE2-3765-4BF3-8244-E7520DEAE540}" srcOrd="3" destOrd="0" parTransId="{CFD67DA3-5827-4EAE-8718-5301F06E6595}" sibTransId="{E4739A8A-84B0-4DA9-A28A-B6F43EF96165}"/>
    <dgm:cxn modelId="{4A26A08C-CB61-4F08-A8F6-CAFA7507CA5F}" srcId="{66A15DC4-F34C-40CA-A18C-8378C521ED1A}" destId="{6603BFFC-7B9D-4250-BA4D-1B5074B9CDCC}" srcOrd="1" destOrd="0" parTransId="{A56294F9-96ED-4F80-AE78-46147E5794FF}" sibTransId="{ABB64D9F-808A-4E98-9B12-F0970CB98F9E}"/>
    <dgm:cxn modelId="{2D3F2C8D-5C16-4760-9D00-71FB61F7178F}" type="presOf" srcId="{6603BFFC-7B9D-4250-BA4D-1B5074B9CDCC}" destId="{622552BB-AC2B-4E52-A9BF-616DB6930AB8}" srcOrd="0" destOrd="0" presId="urn:microsoft.com/office/officeart/2008/layout/VerticalCurvedList"/>
    <dgm:cxn modelId="{94A19591-743E-45A6-86E9-4CCDEAF88A8D}" type="presOf" srcId="{DE8DC283-A616-4E12-B8C8-F0E7D0842E69}" destId="{39A855B7-EFCE-45F6-82D0-0576BC30B6B5}" srcOrd="0" destOrd="1" presId="urn:microsoft.com/office/officeart/2008/layout/VerticalCurvedList"/>
    <dgm:cxn modelId="{E86F0EA5-B85F-4677-A4F8-9B7F7D975F31}" type="presOf" srcId="{C3904771-43A0-4B09-BCC1-802CA4369066}" destId="{622552BB-AC2B-4E52-A9BF-616DB6930AB8}" srcOrd="0" destOrd="1" presId="urn:microsoft.com/office/officeart/2008/layout/VerticalCurvedList"/>
    <dgm:cxn modelId="{707952AE-7DEB-4AF5-B378-A7888A1354A5}" srcId="{66A15DC4-F34C-40CA-A18C-8378C521ED1A}" destId="{222E04BB-88A7-436F-AEA6-58C69A878F49}" srcOrd="2" destOrd="0" parTransId="{17210292-9B9D-416D-ADA8-B09B16D2CC1D}" sibTransId="{46810BE1-FA1D-409A-97A1-A681C6EEC85E}"/>
    <dgm:cxn modelId="{7E319BB5-070B-4250-BA32-7B75698D2EB9}" type="presOf" srcId="{8CF47C46-AFA2-4133-BCF3-E81ADA245901}" destId="{73F473BD-3F3C-4F25-BBF5-FB03A69C0828}" srcOrd="0" destOrd="1" presId="urn:microsoft.com/office/officeart/2008/layout/VerticalCurvedList"/>
    <dgm:cxn modelId="{114043B7-2501-416C-B8C4-73A0590E105A}" type="presOf" srcId="{B319FAE2-3765-4BF3-8244-E7520DEAE540}" destId="{F9963788-2395-476A-A8CB-027FA145B4EF}" srcOrd="0" destOrd="0" presId="urn:microsoft.com/office/officeart/2008/layout/VerticalCurvedList"/>
    <dgm:cxn modelId="{5BC904D3-3784-423C-A5FB-5476350E083F}" type="presOf" srcId="{66A15DC4-F34C-40CA-A18C-8378C521ED1A}" destId="{8FEE18A1-8D58-4B0E-B5E5-CFA613397ECD}" srcOrd="0" destOrd="0" presId="urn:microsoft.com/office/officeart/2008/layout/VerticalCurvedList"/>
    <dgm:cxn modelId="{77B0C8D5-AD74-4005-842F-2FAD9F0409C6}" type="presOf" srcId="{B8F5A438-7D96-4474-8D4B-B0B5633C2CFC}" destId="{F9963788-2395-476A-A8CB-027FA145B4EF}" srcOrd="0" destOrd="2" presId="urn:microsoft.com/office/officeart/2008/layout/VerticalCurvedList"/>
    <dgm:cxn modelId="{2ACB09E8-104E-45D6-9C21-6717951DAA19}" srcId="{66A15DC4-F34C-40CA-A18C-8378C521ED1A}" destId="{C99FC39B-A191-49FF-8414-F587A19355EF}" srcOrd="0" destOrd="0" parTransId="{60F5ECA0-230E-4AD0-8EB0-6D1F4D0A24E8}" sibTransId="{D87140A3-BE3A-4330-B538-0A716FDABF80}"/>
    <dgm:cxn modelId="{BA9E6420-CAD4-455C-8982-A927161543A8}" type="presParOf" srcId="{8FEE18A1-8D58-4B0E-B5E5-CFA613397ECD}" destId="{68C541FE-09FC-4EDD-AFEE-2CCCC160FFF6}" srcOrd="0" destOrd="0" presId="urn:microsoft.com/office/officeart/2008/layout/VerticalCurvedList"/>
    <dgm:cxn modelId="{26302E61-96A6-4C1C-8098-4CA814CDB094}" type="presParOf" srcId="{68C541FE-09FC-4EDD-AFEE-2CCCC160FFF6}" destId="{694527EE-9B6F-49A3-934D-00C5831BC572}" srcOrd="0" destOrd="0" presId="urn:microsoft.com/office/officeart/2008/layout/VerticalCurvedList"/>
    <dgm:cxn modelId="{952B486C-3099-4148-A7A6-212A11467352}" type="presParOf" srcId="{694527EE-9B6F-49A3-934D-00C5831BC572}" destId="{24060F93-F908-4C45-B31D-5F066641A181}" srcOrd="0" destOrd="0" presId="urn:microsoft.com/office/officeart/2008/layout/VerticalCurvedList"/>
    <dgm:cxn modelId="{9841714E-B27B-4C23-A933-B84F00EA5706}" type="presParOf" srcId="{694527EE-9B6F-49A3-934D-00C5831BC572}" destId="{FA53A114-638A-4B59-B4EA-64E3D9903C6A}" srcOrd="1" destOrd="0" presId="urn:microsoft.com/office/officeart/2008/layout/VerticalCurvedList"/>
    <dgm:cxn modelId="{09388C43-4A1E-4DC3-888F-6EF9313A881A}" type="presParOf" srcId="{694527EE-9B6F-49A3-934D-00C5831BC572}" destId="{A827CD60-5884-4B19-A1D9-3211B1FA8886}" srcOrd="2" destOrd="0" presId="urn:microsoft.com/office/officeart/2008/layout/VerticalCurvedList"/>
    <dgm:cxn modelId="{A76EA360-8582-4133-8EBD-CF91348A3897}" type="presParOf" srcId="{694527EE-9B6F-49A3-934D-00C5831BC572}" destId="{7EE99F2A-258F-419F-9504-F39F39841524}" srcOrd="3" destOrd="0" presId="urn:microsoft.com/office/officeart/2008/layout/VerticalCurvedList"/>
    <dgm:cxn modelId="{3B160870-61EB-4FC7-B953-AAEBC3A92B69}" type="presParOf" srcId="{68C541FE-09FC-4EDD-AFEE-2CCCC160FFF6}" destId="{39A855B7-EFCE-45F6-82D0-0576BC30B6B5}" srcOrd="1" destOrd="0" presId="urn:microsoft.com/office/officeart/2008/layout/VerticalCurvedList"/>
    <dgm:cxn modelId="{966692C2-CB40-4CC5-BDB9-F268F9C3902F}" type="presParOf" srcId="{68C541FE-09FC-4EDD-AFEE-2CCCC160FFF6}" destId="{B50CABAB-4FE9-428C-8309-E40C35A9D651}" srcOrd="2" destOrd="0" presId="urn:microsoft.com/office/officeart/2008/layout/VerticalCurvedList"/>
    <dgm:cxn modelId="{04F5A9D7-3EBD-41C6-B3A2-BC46FD367D71}" type="presParOf" srcId="{B50CABAB-4FE9-428C-8309-E40C35A9D651}" destId="{068CAD24-9606-43DD-BC5B-D2D06B0732D7}" srcOrd="0" destOrd="0" presId="urn:microsoft.com/office/officeart/2008/layout/VerticalCurvedList"/>
    <dgm:cxn modelId="{23317209-27BF-48C9-8AC9-BFD8C3C45E90}" type="presParOf" srcId="{68C541FE-09FC-4EDD-AFEE-2CCCC160FFF6}" destId="{622552BB-AC2B-4E52-A9BF-616DB6930AB8}" srcOrd="3" destOrd="0" presId="urn:microsoft.com/office/officeart/2008/layout/VerticalCurvedList"/>
    <dgm:cxn modelId="{A4DA491C-AD3D-46EE-BBD3-F3911305272A}" type="presParOf" srcId="{68C541FE-09FC-4EDD-AFEE-2CCCC160FFF6}" destId="{167B34E4-B47B-4328-90ED-99519C599AFD}" srcOrd="4" destOrd="0" presId="urn:microsoft.com/office/officeart/2008/layout/VerticalCurvedList"/>
    <dgm:cxn modelId="{A524AB6F-3EED-4B7B-A058-9549698A689A}" type="presParOf" srcId="{167B34E4-B47B-4328-90ED-99519C599AFD}" destId="{24FA80D9-0DEC-4812-A161-3F51EC33EBE5}" srcOrd="0" destOrd="0" presId="urn:microsoft.com/office/officeart/2008/layout/VerticalCurvedList"/>
    <dgm:cxn modelId="{20B35C60-2B27-4E99-9641-FE2B8EF1EC10}" type="presParOf" srcId="{68C541FE-09FC-4EDD-AFEE-2CCCC160FFF6}" destId="{73F473BD-3F3C-4F25-BBF5-FB03A69C0828}" srcOrd="5" destOrd="0" presId="urn:microsoft.com/office/officeart/2008/layout/VerticalCurvedList"/>
    <dgm:cxn modelId="{F00804F1-D02A-4E3A-B976-622DA6603853}" type="presParOf" srcId="{68C541FE-09FC-4EDD-AFEE-2CCCC160FFF6}" destId="{B3D568FD-C258-477D-8142-BE7C691396A5}" srcOrd="6" destOrd="0" presId="urn:microsoft.com/office/officeart/2008/layout/VerticalCurvedList"/>
    <dgm:cxn modelId="{8C08921B-37B9-4C91-9729-57CC04D5A54F}" type="presParOf" srcId="{B3D568FD-C258-477D-8142-BE7C691396A5}" destId="{3C19B86F-7EEF-4881-A98C-AB0F335F5784}" srcOrd="0" destOrd="0" presId="urn:microsoft.com/office/officeart/2008/layout/VerticalCurvedList"/>
    <dgm:cxn modelId="{6BF56ECA-66C2-41E7-ACF3-04C037D6A138}" type="presParOf" srcId="{68C541FE-09FC-4EDD-AFEE-2CCCC160FFF6}" destId="{F9963788-2395-476A-A8CB-027FA145B4EF}" srcOrd="7" destOrd="0" presId="urn:microsoft.com/office/officeart/2008/layout/VerticalCurvedList"/>
    <dgm:cxn modelId="{BA920A88-7931-49DD-9DB4-53FAB3E7981C}" type="presParOf" srcId="{68C541FE-09FC-4EDD-AFEE-2CCCC160FFF6}" destId="{EA137AEE-48CF-46DC-897F-B5CF0C17A341}" srcOrd="8" destOrd="0" presId="urn:microsoft.com/office/officeart/2008/layout/VerticalCurvedList"/>
    <dgm:cxn modelId="{5248B0E2-92A0-44BE-89AA-3862AD01E9C6}" type="presParOf" srcId="{EA137AEE-48CF-46DC-897F-B5CF0C17A341}" destId="{CB50AAE3-1065-40A1-955E-3B7E14BAA6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9FBEA3-E428-4730-9AD9-6057615644E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AA7A0495-2722-4816-8384-F00D602FDFC2}">
      <dgm:prSet phldrT="[Text]"/>
      <dgm:spPr/>
      <dgm:t>
        <a:bodyPr/>
        <a:lstStyle/>
        <a:p>
          <a:r>
            <a:rPr lang="de-DE" dirty="0"/>
            <a:t>UltraschallVorne.txt</a:t>
          </a:r>
        </a:p>
      </dgm:t>
    </dgm:pt>
    <dgm:pt modelId="{2300D3A1-A25F-41DD-B707-F3DD9B364181}" type="parTrans" cxnId="{C6438B19-7154-47A5-A592-1F1B233C0031}">
      <dgm:prSet/>
      <dgm:spPr/>
      <dgm:t>
        <a:bodyPr/>
        <a:lstStyle/>
        <a:p>
          <a:endParaRPr lang="de-DE"/>
        </a:p>
      </dgm:t>
    </dgm:pt>
    <dgm:pt modelId="{243276D9-983C-47FA-AE9A-C3ED7D1CD57C}" type="sibTrans" cxnId="{C6438B19-7154-47A5-A592-1F1B233C0031}">
      <dgm:prSet/>
      <dgm:spPr/>
      <dgm:t>
        <a:bodyPr/>
        <a:lstStyle/>
        <a:p>
          <a:endParaRPr lang="de-DE"/>
        </a:p>
      </dgm:t>
    </dgm:pt>
    <dgm:pt modelId="{EA508702-3044-44F1-9BD0-21E9ECCDDFEB}">
      <dgm:prSet phldrT="[Text]"/>
      <dgm:spPr/>
      <dgm:t>
        <a:bodyPr/>
        <a:lstStyle/>
        <a:p>
          <a:r>
            <a:rPr lang="de-DE" dirty="0"/>
            <a:t>UltraschallHinten.txt</a:t>
          </a:r>
        </a:p>
      </dgm:t>
    </dgm:pt>
    <dgm:pt modelId="{930F5907-6A7C-41CF-87E3-72404D0CE216}" type="parTrans" cxnId="{E2F88AAD-A797-493E-A28C-3927AF3B3167}">
      <dgm:prSet/>
      <dgm:spPr/>
      <dgm:t>
        <a:bodyPr/>
        <a:lstStyle/>
        <a:p>
          <a:endParaRPr lang="de-DE"/>
        </a:p>
      </dgm:t>
    </dgm:pt>
    <dgm:pt modelId="{904FBAFC-1087-4A0C-BFE8-0C164BC97DF6}" type="sibTrans" cxnId="{E2F88AAD-A797-493E-A28C-3927AF3B3167}">
      <dgm:prSet/>
      <dgm:spPr/>
      <dgm:t>
        <a:bodyPr/>
        <a:lstStyle/>
        <a:p>
          <a:endParaRPr lang="de-DE"/>
        </a:p>
      </dgm:t>
    </dgm:pt>
    <dgm:pt modelId="{FA48CC9E-15F6-4227-9FE0-0C4C7E18CD08}">
      <dgm:prSet phldrT="[Text]"/>
      <dgm:spPr/>
      <dgm:t>
        <a:bodyPr/>
        <a:lstStyle/>
        <a:p>
          <a:r>
            <a:rPr lang="de-DE" dirty="0"/>
            <a:t>Kompass.txt</a:t>
          </a:r>
        </a:p>
      </dgm:t>
    </dgm:pt>
    <dgm:pt modelId="{619F82F4-C955-4246-B4E3-D3CBEB9FF4D8}" type="parTrans" cxnId="{CF56E786-3A61-494C-A3DE-34A95F266980}">
      <dgm:prSet/>
      <dgm:spPr/>
      <dgm:t>
        <a:bodyPr/>
        <a:lstStyle/>
        <a:p>
          <a:endParaRPr lang="de-DE"/>
        </a:p>
      </dgm:t>
    </dgm:pt>
    <dgm:pt modelId="{72019321-A301-4A74-A8D1-7B86A20A70B2}" type="sibTrans" cxnId="{CF56E786-3A61-494C-A3DE-34A95F266980}">
      <dgm:prSet/>
      <dgm:spPr/>
      <dgm:t>
        <a:bodyPr/>
        <a:lstStyle/>
        <a:p>
          <a:endParaRPr lang="de-DE"/>
        </a:p>
      </dgm:t>
    </dgm:pt>
    <dgm:pt modelId="{3B7D5E4E-A33A-4733-8562-8A7906616091}">
      <dgm:prSet phldrT="[Text]"/>
      <dgm:spPr/>
      <dgm:t>
        <a:bodyPr/>
        <a:lstStyle/>
        <a:p>
          <a:r>
            <a:rPr lang="de-DE" dirty="0"/>
            <a:t>Beschleunigung.txt</a:t>
          </a:r>
        </a:p>
      </dgm:t>
    </dgm:pt>
    <dgm:pt modelId="{E3E4591F-8BA5-42AA-9593-25F1396829E1}" type="parTrans" cxnId="{A795A506-A271-4692-B901-4394A811ECF7}">
      <dgm:prSet/>
      <dgm:spPr/>
      <dgm:t>
        <a:bodyPr/>
        <a:lstStyle/>
        <a:p>
          <a:endParaRPr lang="de-DE"/>
        </a:p>
      </dgm:t>
    </dgm:pt>
    <dgm:pt modelId="{34367B9F-EE89-4F91-ACC1-8636EA9D0672}" type="sibTrans" cxnId="{A795A506-A271-4692-B901-4394A811ECF7}">
      <dgm:prSet/>
      <dgm:spPr/>
      <dgm:t>
        <a:bodyPr/>
        <a:lstStyle/>
        <a:p>
          <a:endParaRPr lang="de-DE"/>
        </a:p>
      </dgm:t>
    </dgm:pt>
    <dgm:pt modelId="{497229A7-636B-4F95-AF74-EFF76FBD0C68}">
      <dgm:prSet phldrT="[Text]"/>
      <dgm:spPr/>
      <dgm:t>
        <a:bodyPr/>
        <a:lstStyle/>
        <a:p>
          <a:r>
            <a:rPr lang="de-DE" dirty="0"/>
            <a:t>UWB.txt</a:t>
          </a:r>
        </a:p>
      </dgm:t>
    </dgm:pt>
    <dgm:pt modelId="{55947480-1D33-44DB-9B1D-DF0E4CD7BDB1}" type="parTrans" cxnId="{1E5B5283-4683-4DF0-BD84-0D1A39CCF25E}">
      <dgm:prSet/>
      <dgm:spPr/>
      <dgm:t>
        <a:bodyPr/>
        <a:lstStyle/>
        <a:p>
          <a:endParaRPr lang="de-DE"/>
        </a:p>
      </dgm:t>
    </dgm:pt>
    <dgm:pt modelId="{827546AE-7AA0-4403-84D4-F369A8D959D6}" type="sibTrans" cxnId="{1E5B5283-4683-4DF0-BD84-0D1A39CCF25E}">
      <dgm:prSet/>
      <dgm:spPr/>
      <dgm:t>
        <a:bodyPr/>
        <a:lstStyle/>
        <a:p>
          <a:endParaRPr lang="de-DE"/>
        </a:p>
      </dgm:t>
    </dgm:pt>
    <dgm:pt modelId="{26DD8C2B-FC95-4085-AFCE-7125233B5192}">
      <dgm:prSet phldrT="[Text]"/>
      <dgm:spPr/>
      <dgm:t>
        <a:bodyPr/>
        <a:lstStyle/>
        <a:p>
          <a:r>
            <a:rPr lang="de-DE" dirty="0"/>
            <a:t>Lidar.txt</a:t>
          </a:r>
        </a:p>
      </dgm:t>
    </dgm:pt>
    <dgm:pt modelId="{03C44713-C9BC-4FEA-84B6-F53B6D119658}" type="parTrans" cxnId="{17B88B4C-0392-4543-AF55-942993ABA11B}">
      <dgm:prSet/>
      <dgm:spPr/>
      <dgm:t>
        <a:bodyPr/>
        <a:lstStyle/>
        <a:p>
          <a:endParaRPr lang="de-DE"/>
        </a:p>
      </dgm:t>
    </dgm:pt>
    <dgm:pt modelId="{21B03867-D56F-4B76-927D-9C905C05C79F}" type="sibTrans" cxnId="{17B88B4C-0392-4543-AF55-942993ABA11B}">
      <dgm:prSet/>
      <dgm:spPr/>
      <dgm:t>
        <a:bodyPr/>
        <a:lstStyle/>
        <a:p>
          <a:endParaRPr lang="de-DE"/>
        </a:p>
      </dgm:t>
    </dgm:pt>
    <dgm:pt modelId="{B8544DDC-B71B-4606-8EA9-1C43CB33EAD5}" type="pres">
      <dgm:prSet presAssocID="{149FBEA3-E428-4730-9AD9-6057615644E6}" presName="Name0" presStyleCnt="0">
        <dgm:presLayoutVars>
          <dgm:chMax val="7"/>
          <dgm:chPref val="7"/>
          <dgm:dir/>
        </dgm:presLayoutVars>
      </dgm:prSet>
      <dgm:spPr/>
    </dgm:pt>
    <dgm:pt modelId="{CCB5C1C4-98C8-4807-8411-13DC65838A73}" type="pres">
      <dgm:prSet presAssocID="{149FBEA3-E428-4730-9AD9-6057615644E6}" presName="Name1" presStyleCnt="0"/>
      <dgm:spPr/>
    </dgm:pt>
    <dgm:pt modelId="{C18B6D1B-117B-4D2F-A012-2623531F6666}" type="pres">
      <dgm:prSet presAssocID="{149FBEA3-E428-4730-9AD9-6057615644E6}" presName="cycle" presStyleCnt="0"/>
      <dgm:spPr/>
    </dgm:pt>
    <dgm:pt modelId="{F6401F1A-FF4E-455D-BD09-317E53802B5A}" type="pres">
      <dgm:prSet presAssocID="{149FBEA3-E428-4730-9AD9-6057615644E6}" presName="srcNode" presStyleLbl="node1" presStyleIdx="0" presStyleCnt="6"/>
      <dgm:spPr/>
    </dgm:pt>
    <dgm:pt modelId="{8FF24C8E-EDE9-4D03-AD86-BB57784E71B2}" type="pres">
      <dgm:prSet presAssocID="{149FBEA3-E428-4730-9AD9-6057615644E6}" presName="conn" presStyleLbl="parChTrans1D2" presStyleIdx="0" presStyleCnt="1"/>
      <dgm:spPr/>
    </dgm:pt>
    <dgm:pt modelId="{023D6A59-AD5B-4EB4-87D2-F2FE98586A04}" type="pres">
      <dgm:prSet presAssocID="{149FBEA3-E428-4730-9AD9-6057615644E6}" presName="extraNode" presStyleLbl="node1" presStyleIdx="0" presStyleCnt="6"/>
      <dgm:spPr/>
    </dgm:pt>
    <dgm:pt modelId="{3C5AF4EF-460E-445A-8052-DE21F2B24E22}" type="pres">
      <dgm:prSet presAssocID="{149FBEA3-E428-4730-9AD9-6057615644E6}" presName="dstNode" presStyleLbl="node1" presStyleIdx="0" presStyleCnt="6"/>
      <dgm:spPr/>
    </dgm:pt>
    <dgm:pt modelId="{9EC56DD6-836A-4310-A1BD-8CBA55F9DF38}" type="pres">
      <dgm:prSet presAssocID="{AA7A0495-2722-4816-8384-F00D602FDFC2}" presName="text_1" presStyleLbl="node1" presStyleIdx="0" presStyleCnt="6">
        <dgm:presLayoutVars>
          <dgm:bulletEnabled val="1"/>
        </dgm:presLayoutVars>
      </dgm:prSet>
      <dgm:spPr/>
    </dgm:pt>
    <dgm:pt modelId="{34FCD9B7-43F0-449B-9A36-3DF4C89F82C0}" type="pres">
      <dgm:prSet presAssocID="{AA7A0495-2722-4816-8384-F00D602FDFC2}" presName="accent_1" presStyleCnt="0"/>
      <dgm:spPr/>
    </dgm:pt>
    <dgm:pt modelId="{7C231448-8006-483E-B787-6677913CC386}" type="pres">
      <dgm:prSet presAssocID="{AA7A0495-2722-4816-8384-F00D602FDFC2}" presName="accentRepeatNode" presStyleLbl="solidFgAcc1" presStyleIdx="0" presStyleCnt="6"/>
      <dgm:spPr/>
    </dgm:pt>
    <dgm:pt modelId="{8E66A784-8F14-4CB3-9FE3-6FB3CE0396EE}" type="pres">
      <dgm:prSet presAssocID="{EA508702-3044-44F1-9BD0-21E9ECCDDFEB}" presName="text_2" presStyleLbl="node1" presStyleIdx="1" presStyleCnt="6">
        <dgm:presLayoutVars>
          <dgm:bulletEnabled val="1"/>
        </dgm:presLayoutVars>
      </dgm:prSet>
      <dgm:spPr/>
    </dgm:pt>
    <dgm:pt modelId="{591447C4-483B-4975-AE17-4756CC660EA4}" type="pres">
      <dgm:prSet presAssocID="{EA508702-3044-44F1-9BD0-21E9ECCDDFEB}" presName="accent_2" presStyleCnt="0"/>
      <dgm:spPr/>
    </dgm:pt>
    <dgm:pt modelId="{DAA72500-99C3-4117-BBFE-E8165D0B5075}" type="pres">
      <dgm:prSet presAssocID="{EA508702-3044-44F1-9BD0-21E9ECCDDFEB}" presName="accentRepeatNode" presStyleLbl="solidFgAcc1" presStyleIdx="1" presStyleCnt="6"/>
      <dgm:spPr/>
    </dgm:pt>
    <dgm:pt modelId="{69F5E8B5-3AB4-468B-8997-C90E5EBE0570}" type="pres">
      <dgm:prSet presAssocID="{FA48CC9E-15F6-4227-9FE0-0C4C7E18CD08}" presName="text_3" presStyleLbl="node1" presStyleIdx="2" presStyleCnt="6">
        <dgm:presLayoutVars>
          <dgm:bulletEnabled val="1"/>
        </dgm:presLayoutVars>
      </dgm:prSet>
      <dgm:spPr/>
    </dgm:pt>
    <dgm:pt modelId="{1494B7CC-B76F-44CB-9DF1-60386208605F}" type="pres">
      <dgm:prSet presAssocID="{FA48CC9E-15F6-4227-9FE0-0C4C7E18CD08}" presName="accent_3" presStyleCnt="0"/>
      <dgm:spPr/>
    </dgm:pt>
    <dgm:pt modelId="{01B4E13D-1588-4337-85DB-01CBACD092C8}" type="pres">
      <dgm:prSet presAssocID="{FA48CC9E-15F6-4227-9FE0-0C4C7E18CD08}" presName="accentRepeatNode" presStyleLbl="solidFgAcc1" presStyleIdx="2" presStyleCnt="6"/>
      <dgm:spPr/>
    </dgm:pt>
    <dgm:pt modelId="{3F4AF4EB-5729-431A-97C7-6E0BFA0A5B2B}" type="pres">
      <dgm:prSet presAssocID="{3B7D5E4E-A33A-4733-8562-8A7906616091}" presName="text_4" presStyleLbl="node1" presStyleIdx="3" presStyleCnt="6">
        <dgm:presLayoutVars>
          <dgm:bulletEnabled val="1"/>
        </dgm:presLayoutVars>
      </dgm:prSet>
      <dgm:spPr/>
    </dgm:pt>
    <dgm:pt modelId="{CB14AD9F-D164-4EF1-879D-EDDF6CC2ABE3}" type="pres">
      <dgm:prSet presAssocID="{3B7D5E4E-A33A-4733-8562-8A7906616091}" presName="accent_4" presStyleCnt="0"/>
      <dgm:spPr/>
    </dgm:pt>
    <dgm:pt modelId="{AE246251-AD21-456D-BB1F-B0553D662DF8}" type="pres">
      <dgm:prSet presAssocID="{3B7D5E4E-A33A-4733-8562-8A7906616091}" presName="accentRepeatNode" presStyleLbl="solidFgAcc1" presStyleIdx="3" presStyleCnt="6"/>
      <dgm:spPr/>
    </dgm:pt>
    <dgm:pt modelId="{EC6D84E9-F377-430F-A1A6-5D1E3E82777D}" type="pres">
      <dgm:prSet presAssocID="{497229A7-636B-4F95-AF74-EFF76FBD0C68}" presName="text_5" presStyleLbl="node1" presStyleIdx="4" presStyleCnt="6">
        <dgm:presLayoutVars>
          <dgm:bulletEnabled val="1"/>
        </dgm:presLayoutVars>
      </dgm:prSet>
      <dgm:spPr/>
    </dgm:pt>
    <dgm:pt modelId="{27CF25E4-4E5A-413D-A32C-B3E355D0610B}" type="pres">
      <dgm:prSet presAssocID="{497229A7-636B-4F95-AF74-EFF76FBD0C68}" presName="accent_5" presStyleCnt="0"/>
      <dgm:spPr/>
    </dgm:pt>
    <dgm:pt modelId="{3E4EBCD5-A090-411E-B21C-955A05402FE3}" type="pres">
      <dgm:prSet presAssocID="{497229A7-636B-4F95-AF74-EFF76FBD0C68}" presName="accentRepeatNode" presStyleLbl="solidFgAcc1" presStyleIdx="4" presStyleCnt="6"/>
      <dgm:spPr/>
    </dgm:pt>
    <dgm:pt modelId="{14564281-D415-4CF4-925D-48544D82D1E8}" type="pres">
      <dgm:prSet presAssocID="{26DD8C2B-FC95-4085-AFCE-7125233B5192}" presName="text_6" presStyleLbl="node1" presStyleIdx="5" presStyleCnt="6">
        <dgm:presLayoutVars>
          <dgm:bulletEnabled val="1"/>
        </dgm:presLayoutVars>
      </dgm:prSet>
      <dgm:spPr/>
    </dgm:pt>
    <dgm:pt modelId="{4364FBCC-193B-4907-866A-37F9DE3250E7}" type="pres">
      <dgm:prSet presAssocID="{26DD8C2B-FC95-4085-AFCE-7125233B5192}" presName="accent_6" presStyleCnt="0"/>
      <dgm:spPr/>
    </dgm:pt>
    <dgm:pt modelId="{9F46DC69-F5B9-4227-A57C-DE82B8B324E7}" type="pres">
      <dgm:prSet presAssocID="{26DD8C2B-FC95-4085-AFCE-7125233B5192}" presName="accentRepeatNode" presStyleLbl="solidFgAcc1" presStyleIdx="5" presStyleCnt="6"/>
      <dgm:spPr/>
    </dgm:pt>
  </dgm:ptLst>
  <dgm:cxnLst>
    <dgm:cxn modelId="{A795A506-A271-4692-B901-4394A811ECF7}" srcId="{149FBEA3-E428-4730-9AD9-6057615644E6}" destId="{3B7D5E4E-A33A-4733-8562-8A7906616091}" srcOrd="3" destOrd="0" parTransId="{E3E4591F-8BA5-42AA-9593-25F1396829E1}" sibTransId="{34367B9F-EE89-4F91-ACC1-8636EA9D0672}"/>
    <dgm:cxn modelId="{C5432B11-6389-4D38-A881-B63BE0BD903F}" type="presOf" srcId="{3B7D5E4E-A33A-4733-8562-8A7906616091}" destId="{3F4AF4EB-5729-431A-97C7-6E0BFA0A5B2B}" srcOrd="0" destOrd="0" presId="urn:microsoft.com/office/officeart/2008/layout/VerticalCurvedList"/>
    <dgm:cxn modelId="{C6438B19-7154-47A5-A592-1F1B233C0031}" srcId="{149FBEA3-E428-4730-9AD9-6057615644E6}" destId="{AA7A0495-2722-4816-8384-F00D602FDFC2}" srcOrd="0" destOrd="0" parTransId="{2300D3A1-A25F-41DD-B707-F3DD9B364181}" sibTransId="{243276D9-983C-47FA-AE9A-C3ED7D1CD57C}"/>
    <dgm:cxn modelId="{17B88B4C-0392-4543-AF55-942993ABA11B}" srcId="{149FBEA3-E428-4730-9AD9-6057615644E6}" destId="{26DD8C2B-FC95-4085-AFCE-7125233B5192}" srcOrd="5" destOrd="0" parTransId="{03C44713-C9BC-4FEA-84B6-F53B6D119658}" sibTransId="{21B03867-D56F-4B76-927D-9C905C05C79F}"/>
    <dgm:cxn modelId="{BB32C876-23C1-41D6-926B-43281757841E}" type="presOf" srcId="{EA508702-3044-44F1-9BD0-21E9ECCDDFEB}" destId="{8E66A784-8F14-4CB3-9FE3-6FB3CE0396EE}" srcOrd="0" destOrd="0" presId="urn:microsoft.com/office/officeart/2008/layout/VerticalCurvedList"/>
    <dgm:cxn modelId="{2EA99481-8AAD-44F2-8F39-803F69B640C9}" type="presOf" srcId="{149FBEA3-E428-4730-9AD9-6057615644E6}" destId="{B8544DDC-B71B-4606-8EA9-1C43CB33EAD5}" srcOrd="0" destOrd="0" presId="urn:microsoft.com/office/officeart/2008/layout/VerticalCurvedList"/>
    <dgm:cxn modelId="{1E5B5283-4683-4DF0-BD84-0D1A39CCF25E}" srcId="{149FBEA3-E428-4730-9AD9-6057615644E6}" destId="{497229A7-636B-4F95-AF74-EFF76FBD0C68}" srcOrd="4" destOrd="0" parTransId="{55947480-1D33-44DB-9B1D-DF0E4CD7BDB1}" sibTransId="{827546AE-7AA0-4403-84D4-F369A8D959D6}"/>
    <dgm:cxn modelId="{CF56E786-3A61-494C-A3DE-34A95F266980}" srcId="{149FBEA3-E428-4730-9AD9-6057615644E6}" destId="{FA48CC9E-15F6-4227-9FE0-0C4C7E18CD08}" srcOrd="2" destOrd="0" parTransId="{619F82F4-C955-4246-B4E3-D3CBEB9FF4D8}" sibTransId="{72019321-A301-4A74-A8D1-7B86A20A70B2}"/>
    <dgm:cxn modelId="{816F838C-4AC5-47F0-9480-ECD475A63C19}" type="presOf" srcId="{26DD8C2B-FC95-4085-AFCE-7125233B5192}" destId="{14564281-D415-4CF4-925D-48544D82D1E8}" srcOrd="0" destOrd="0" presId="urn:microsoft.com/office/officeart/2008/layout/VerticalCurvedList"/>
    <dgm:cxn modelId="{19336096-BDA2-4761-8F9E-9B01F8072ECC}" type="presOf" srcId="{243276D9-983C-47FA-AE9A-C3ED7D1CD57C}" destId="{8FF24C8E-EDE9-4D03-AD86-BB57784E71B2}" srcOrd="0" destOrd="0" presId="urn:microsoft.com/office/officeart/2008/layout/VerticalCurvedList"/>
    <dgm:cxn modelId="{9DDF0B9D-BCB8-4E81-A0EE-C92435DF3EB2}" type="presOf" srcId="{AA7A0495-2722-4816-8384-F00D602FDFC2}" destId="{9EC56DD6-836A-4310-A1BD-8CBA55F9DF38}" srcOrd="0" destOrd="0" presId="urn:microsoft.com/office/officeart/2008/layout/VerticalCurvedList"/>
    <dgm:cxn modelId="{D01ACCA4-0579-4CCE-A449-2DE3F7FB02A6}" type="presOf" srcId="{497229A7-636B-4F95-AF74-EFF76FBD0C68}" destId="{EC6D84E9-F377-430F-A1A6-5D1E3E82777D}" srcOrd="0" destOrd="0" presId="urn:microsoft.com/office/officeart/2008/layout/VerticalCurvedList"/>
    <dgm:cxn modelId="{E2F88AAD-A797-493E-A28C-3927AF3B3167}" srcId="{149FBEA3-E428-4730-9AD9-6057615644E6}" destId="{EA508702-3044-44F1-9BD0-21E9ECCDDFEB}" srcOrd="1" destOrd="0" parTransId="{930F5907-6A7C-41CF-87E3-72404D0CE216}" sibTransId="{904FBAFC-1087-4A0C-BFE8-0C164BC97DF6}"/>
    <dgm:cxn modelId="{9E1B51BD-A552-4081-A138-B20FC0D05656}" type="presOf" srcId="{FA48CC9E-15F6-4227-9FE0-0C4C7E18CD08}" destId="{69F5E8B5-3AB4-468B-8997-C90E5EBE0570}" srcOrd="0" destOrd="0" presId="urn:microsoft.com/office/officeart/2008/layout/VerticalCurvedList"/>
    <dgm:cxn modelId="{3F2100EA-6B84-426D-BA59-FFCE758B759B}" type="presParOf" srcId="{B8544DDC-B71B-4606-8EA9-1C43CB33EAD5}" destId="{CCB5C1C4-98C8-4807-8411-13DC65838A73}" srcOrd="0" destOrd="0" presId="urn:microsoft.com/office/officeart/2008/layout/VerticalCurvedList"/>
    <dgm:cxn modelId="{7477C4E1-5C96-4002-89F9-7C77CACAE7FA}" type="presParOf" srcId="{CCB5C1C4-98C8-4807-8411-13DC65838A73}" destId="{C18B6D1B-117B-4D2F-A012-2623531F6666}" srcOrd="0" destOrd="0" presId="urn:microsoft.com/office/officeart/2008/layout/VerticalCurvedList"/>
    <dgm:cxn modelId="{032D3D21-AA5B-4D51-902D-E43A039F284F}" type="presParOf" srcId="{C18B6D1B-117B-4D2F-A012-2623531F6666}" destId="{F6401F1A-FF4E-455D-BD09-317E53802B5A}" srcOrd="0" destOrd="0" presId="urn:microsoft.com/office/officeart/2008/layout/VerticalCurvedList"/>
    <dgm:cxn modelId="{F0A217BD-BA5F-4F4E-809E-984DB995C36C}" type="presParOf" srcId="{C18B6D1B-117B-4D2F-A012-2623531F6666}" destId="{8FF24C8E-EDE9-4D03-AD86-BB57784E71B2}" srcOrd="1" destOrd="0" presId="urn:microsoft.com/office/officeart/2008/layout/VerticalCurvedList"/>
    <dgm:cxn modelId="{7622015A-4CC5-4DB4-8BFB-C2E81A0646ED}" type="presParOf" srcId="{C18B6D1B-117B-4D2F-A012-2623531F6666}" destId="{023D6A59-AD5B-4EB4-87D2-F2FE98586A04}" srcOrd="2" destOrd="0" presId="urn:microsoft.com/office/officeart/2008/layout/VerticalCurvedList"/>
    <dgm:cxn modelId="{FB65D9E3-7272-4CC0-85A2-3FFADCFC9A33}" type="presParOf" srcId="{C18B6D1B-117B-4D2F-A012-2623531F6666}" destId="{3C5AF4EF-460E-445A-8052-DE21F2B24E22}" srcOrd="3" destOrd="0" presId="urn:microsoft.com/office/officeart/2008/layout/VerticalCurvedList"/>
    <dgm:cxn modelId="{BD15219F-981E-47BE-9774-70DA73B7DEF0}" type="presParOf" srcId="{CCB5C1C4-98C8-4807-8411-13DC65838A73}" destId="{9EC56DD6-836A-4310-A1BD-8CBA55F9DF38}" srcOrd="1" destOrd="0" presId="urn:microsoft.com/office/officeart/2008/layout/VerticalCurvedList"/>
    <dgm:cxn modelId="{EFC6AAAC-C20B-49A5-835F-59082E9D5160}" type="presParOf" srcId="{CCB5C1C4-98C8-4807-8411-13DC65838A73}" destId="{34FCD9B7-43F0-449B-9A36-3DF4C89F82C0}" srcOrd="2" destOrd="0" presId="urn:microsoft.com/office/officeart/2008/layout/VerticalCurvedList"/>
    <dgm:cxn modelId="{E3450A33-B361-43A1-BBD7-FF5BD306B942}" type="presParOf" srcId="{34FCD9B7-43F0-449B-9A36-3DF4C89F82C0}" destId="{7C231448-8006-483E-B787-6677913CC386}" srcOrd="0" destOrd="0" presId="urn:microsoft.com/office/officeart/2008/layout/VerticalCurvedList"/>
    <dgm:cxn modelId="{5E8D14B7-1262-4361-A829-6C1F19269851}" type="presParOf" srcId="{CCB5C1C4-98C8-4807-8411-13DC65838A73}" destId="{8E66A784-8F14-4CB3-9FE3-6FB3CE0396EE}" srcOrd="3" destOrd="0" presId="urn:microsoft.com/office/officeart/2008/layout/VerticalCurvedList"/>
    <dgm:cxn modelId="{BE6A4E4E-FB4B-4F52-A355-8496112A4C97}" type="presParOf" srcId="{CCB5C1C4-98C8-4807-8411-13DC65838A73}" destId="{591447C4-483B-4975-AE17-4756CC660EA4}" srcOrd="4" destOrd="0" presId="urn:microsoft.com/office/officeart/2008/layout/VerticalCurvedList"/>
    <dgm:cxn modelId="{F62B8DCF-727D-4FD3-82C4-5243FE7EF6EF}" type="presParOf" srcId="{591447C4-483B-4975-AE17-4756CC660EA4}" destId="{DAA72500-99C3-4117-BBFE-E8165D0B5075}" srcOrd="0" destOrd="0" presId="urn:microsoft.com/office/officeart/2008/layout/VerticalCurvedList"/>
    <dgm:cxn modelId="{256E256B-F406-4200-A98F-EFFBF177495D}" type="presParOf" srcId="{CCB5C1C4-98C8-4807-8411-13DC65838A73}" destId="{69F5E8B5-3AB4-468B-8997-C90E5EBE0570}" srcOrd="5" destOrd="0" presId="urn:microsoft.com/office/officeart/2008/layout/VerticalCurvedList"/>
    <dgm:cxn modelId="{6731E1E0-B0B8-4462-B7E4-56EAB0416D56}" type="presParOf" srcId="{CCB5C1C4-98C8-4807-8411-13DC65838A73}" destId="{1494B7CC-B76F-44CB-9DF1-60386208605F}" srcOrd="6" destOrd="0" presId="urn:microsoft.com/office/officeart/2008/layout/VerticalCurvedList"/>
    <dgm:cxn modelId="{90EC5490-F692-48F1-B4AC-3DA7711DBF32}" type="presParOf" srcId="{1494B7CC-B76F-44CB-9DF1-60386208605F}" destId="{01B4E13D-1588-4337-85DB-01CBACD092C8}" srcOrd="0" destOrd="0" presId="urn:microsoft.com/office/officeart/2008/layout/VerticalCurvedList"/>
    <dgm:cxn modelId="{4A72ABDD-CB59-4B47-98DB-5ED55BB16D28}" type="presParOf" srcId="{CCB5C1C4-98C8-4807-8411-13DC65838A73}" destId="{3F4AF4EB-5729-431A-97C7-6E0BFA0A5B2B}" srcOrd="7" destOrd="0" presId="urn:microsoft.com/office/officeart/2008/layout/VerticalCurvedList"/>
    <dgm:cxn modelId="{FA6EB34D-736A-49D8-B750-9E13517178B8}" type="presParOf" srcId="{CCB5C1C4-98C8-4807-8411-13DC65838A73}" destId="{CB14AD9F-D164-4EF1-879D-EDDF6CC2ABE3}" srcOrd="8" destOrd="0" presId="urn:microsoft.com/office/officeart/2008/layout/VerticalCurvedList"/>
    <dgm:cxn modelId="{5E43AB92-1ED6-498A-B1BE-09A0F18E6F2B}" type="presParOf" srcId="{CB14AD9F-D164-4EF1-879D-EDDF6CC2ABE3}" destId="{AE246251-AD21-456D-BB1F-B0553D662DF8}" srcOrd="0" destOrd="0" presId="urn:microsoft.com/office/officeart/2008/layout/VerticalCurvedList"/>
    <dgm:cxn modelId="{09E69248-8CE2-4E89-A8F2-8356C464C023}" type="presParOf" srcId="{CCB5C1C4-98C8-4807-8411-13DC65838A73}" destId="{EC6D84E9-F377-430F-A1A6-5D1E3E82777D}" srcOrd="9" destOrd="0" presId="urn:microsoft.com/office/officeart/2008/layout/VerticalCurvedList"/>
    <dgm:cxn modelId="{729833F7-DF16-4E2C-830D-A54A2DC70A0C}" type="presParOf" srcId="{CCB5C1C4-98C8-4807-8411-13DC65838A73}" destId="{27CF25E4-4E5A-413D-A32C-B3E355D0610B}" srcOrd="10" destOrd="0" presId="urn:microsoft.com/office/officeart/2008/layout/VerticalCurvedList"/>
    <dgm:cxn modelId="{90CF1908-F363-4A24-A396-F088F0283D44}" type="presParOf" srcId="{27CF25E4-4E5A-413D-A32C-B3E355D0610B}" destId="{3E4EBCD5-A090-411E-B21C-955A05402FE3}" srcOrd="0" destOrd="0" presId="urn:microsoft.com/office/officeart/2008/layout/VerticalCurvedList"/>
    <dgm:cxn modelId="{1B8CB505-00BD-435A-9164-CF05DAB8D33A}" type="presParOf" srcId="{CCB5C1C4-98C8-4807-8411-13DC65838A73}" destId="{14564281-D415-4CF4-925D-48544D82D1E8}" srcOrd="11" destOrd="0" presId="urn:microsoft.com/office/officeart/2008/layout/VerticalCurvedList"/>
    <dgm:cxn modelId="{5C1DFA05-798F-41D2-A1FC-26FF40EAE9DB}" type="presParOf" srcId="{CCB5C1C4-98C8-4807-8411-13DC65838A73}" destId="{4364FBCC-193B-4907-866A-37F9DE3250E7}" srcOrd="12" destOrd="0" presId="urn:microsoft.com/office/officeart/2008/layout/VerticalCurvedList"/>
    <dgm:cxn modelId="{5EAF8E1A-97B1-4573-B4FD-F309483EDCAD}" type="presParOf" srcId="{4364FBCC-193B-4907-866A-37F9DE3250E7}" destId="{9F46DC69-F5B9-4227-A57C-DE82B8B324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69FE1-1605-4B36-8795-D71CFAEDBE7A}">
      <dsp:nvSpPr>
        <dsp:cNvPr id="0" name=""/>
        <dsp:cNvSpPr/>
      </dsp:nvSpPr>
      <dsp:spPr>
        <a:xfrm rot="5400000">
          <a:off x="249210" y="1533248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DF07-D727-4BFF-9B65-BBA3269F281A}">
      <dsp:nvSpPr>
        <dsp:cNvPr id="0" name=""/>
        <dsp:cNvSpPr/>
      </dsp:nvSpPr>
      <dsp:spPr>
        <a:xfrm>
          <a:off x="2246" y="499935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öffnen</a:t>
          </a:r>
        </a:p>
      </dsp:txBody>
      <dsp:txXfrm>
        <a:off x="55875" y="553564"/>
        <a:ext cx="1461941" cy="991130"/>
      </dsp:txXfrm>
    </dsp:sp>
    <dsp:sp modelId="{26509860-8451-4E81-A78A-220D9583893F}">
      <dsp:nvSpPr>
        <dsp:cNvPr id="0" name=""/>
        <dsp:cNvSpPr/>
      </dsp:nvSpPr>
      <dsp:spPr>
        <a:xfrm>
          <a:off x="1571446" y="604692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F75C7-7C19-49C3-8425-B527160CA725}">
      <dsp:nvSpPr>
        <dsp:cNvPr id="0" name=""/>
        <dsp:cNvSpPr/>
      </dsp:nvSpPr>
      <dsp:spPr>
        <a:xfrm rot="5400000">
          <a:off x="1550244" y="2767101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777-06A4-4941-81E8-0E71A556219F}">
      <dsp:nvSpPr>
        <dsp:cNvPr id="0" name=""/>
        <dsp:cNvSpPr/>
      </dsp:nvSpPr>
      <dsp:spPr>
        <a:xfrm>
          <a:off x="1303279" y="1733789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konfigurieren</a:t>
          </a:r>
        </a:p>
      </dsp:txBody>
      <dsp:txXfrm>
        <a:off x="1356908" y="1787418"/>
        <a:ext cx="1461941" cy="991130"/>
      </dsp:txXfrm>
    </dsp:sp>
    <dsp:sp modelId="{78663588-2508-4258-B8AA-880DA12EA827}">
      <dsp:nvSpPr>
        <dsp:cNvPr id="0" name=""/>
        <dsp:cNvSpPr/>
      </dsp:nvSpPr>
      <dsp:spPr>
        <a:xfrm>
          <a:off x="2872479" y="1838545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9155E-747D-4303-8FC1-6D0294522666}">
      <dsp:nvSpPr>
        <dsp:cNvPr id="0" name=""/>
        <dsp:cNvSpPr/>
      </dsp:nvSpPr>
      <dsp:spPr>
        <a:xfrm>
          <a:off x="2604312" y="2967642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Auf Arduino warten</a:t>
          </a:r>
        </a:p>
      </dsp:txBody>
      <dsp:txXfrm>
        <a:off x="2657941" y="3021271"/>
        <a:ext cx="1461941" cy="991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3A114-638A-4B59-B4EA-64E3D9903C6A}">
      <dsp:nvSpPr>
        <dsp:cNvPr id="0" name=""/>
        <dsp:cNvSpPr/>
      </dsp:nvSpPr>
      <dsp:spPr>
        <a:xfrm>
          <a:off x="-5498835" y="-841915"/>
          <a:ext cx="6547296" cy="654729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5B7-EFCE-45F6-82D0-0576BC30B6B5}">
      <dsp:nvSpPr>
        <dsp:cNvPr id="0" name=""/>
        <dsp:cNvSpPr/>
      </dsp:nvSpPr>
      <dsp:spPr>
        <a:xfrm>
          <a:off x="548874" y="373903"/>
          <a:ext cx="5479312" cy="748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Plattformunabhängige GUI-Bibliothek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Windows / Linux / OSX / iOS / Android</a:t>
          </a:r>
        </a:p>
      </dsp:txBody>
      <dsp:txXfrm>
        <a:off x="548874" y="373903"/>
        <a:ext cx="5479312" cy="748195"/>
      </dsp:txXfrm>
    </dsp:sp>
    <dsp:sp modelId="{068CAD24-9606-43DD-BC5B-D2D06B0732D7}">
      <dsp:nvSpPr>
        <dsp:cNvPr id="0" name=""/>
        <dsp:cNvSpPr/>
      </dsp:nvSpPr>
      <dsp:spPr>
        <a:xfrm>
          <a:off x="81251" y="280378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552BB-AC2B-4E52-A9BF-616DB6930AB8}">
      <dsp:nvSpPr>
        <dsp:cNvPr id="0" name=""/>
        <dsp:cNvSpPr/>
      </dsp:nvSpPr>
      <dsp:spPr>
        <a:xfrm>
          <a:off x="977831" y="1496390"/>
          <a:ext cx="5050355" cy="748195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Kein Cross-Compiler nötig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Einmaliges kompilieren auf der Zielplattform (Raspbian Stretch)</a:t>
          </a:r>
        </a:p>
      </dsp:txBody>
      <dsp:txXfrm>
        <a:off x="977831" y="1496390"/>
        <a:ext cx="5050355" cy="748195"/>
      </dsp:txXfrm>
    </dsp:sp>
    <dsp:sp modelId="{24FA80D9-0DEC-4812-A161-3F51EC33EBE5}">
      <dsp:nvSpPr>
        <dsp:cNvPr id="0" name=""/>
        <dsp:cNvSpPr/>
      </dsp:nvSpPr>
      <dsp:spPr>
        <a:xfrm>
          <a:off x="510209" y="1402866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73BD-3F3C-4F25-BBF5-FB03A69C0828}">
      <dsp:nvSpPr>
        <dsp:cNvPr id="0" name=""/>
        <dsp:cNvSpPr/>
      </dsp:nvSpPr>
      <dsp:spPr>
        <a:xfrm>
          <a:off x="977831" y="2618878"/>
          <a:ext cx="5050355" cy="748195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C++ / Qt Bibliotheken (nicht GUI)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bietet auch eine große Auswahl an nicht GUI Bibliotheken</a:t>
          </a:r>
        </a:p>
      </dsp:txBody>
      <dsp:txXfrm>
        <a:off x="977831" y="2618878"/>
        <a:ext cx="5050355" cy="748195"/>
      </dsp:txXfrm>
    </dsp:sp>
    <dsp:sp modelId="{3C19B86F-7EEF-4881-A98C-AB0F335F5784}">
      <dsp:nvSpPr>
        <dsp:cNvPr id="0" name=""/>
        <dsp:cNvSpPr/>
      </dsp:nvSpPr>
      <dsp:spPr>
        <a:xfrm>
          <a:off x="510209" y="2525354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3788-2395-476A-A8CB-027FA145B4EF}">
      <dsp:nvSpPr>
        <dsp:cNvPr id="0" name=""/>
        <dsp:cNvSpPr/>
      </dsp:nvSpPr>
      <dsp:spPr>
        <a:xfrm>
          <a:off x="548874" y="3741366"/>
          <a:ext cx="5479312" cy="748195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Entwicklungsumgebung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Creator (Direkte Entwicklung auf dem Raspberry möglich)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Sehr gute Dokumentation / Große Community </a:t>
          </a:r>
        </a:p>
      </dsp:txBody>
      <dsp:txXfrm>
        <a:off x="548874" y="3741366"/>
        <a:ext cx="5479312" cy="748195"/>
      </dsp:txXfrm>
    </dsp:sp>
    <dsp:sp modelId="{CB50AAE3-1065-40A1-955E-3B7E14BAA628}">
      <dsp:nvSpPr>
        <dsp:cNvPr id="0" name=""/>
        <dsp:cNvSpPr/>
      </dsp:nvSpPr>
      <dsp:spPr>
        <a:xfrm>
          <a:off x="81251" y="3647841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4C8E-EDE9-4D03-AD86-BB57784E71B2}">
      <dsp:nvSpPr>
        <dsp:cNvPr id="0" name=""/>
        <dsp:cNvSpPr/>
      </dsp:nvSpPr>
      <dsp:spPr>
        <a:xfrm>
          <a:off x="-4287056" y="-657693"/>
          <a:ext cx="5107790" cy="5107790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56DD6-836A-4310-A1BD-8CBA55F9DF38}">
      <dsp:nvSpPr>
        <dsp:cNvPr id="0" name=""/>
        <dsp:cNvSpPr/>
      </dsp:nvSpPr>
      <dsp:spPr>
        <a:xfrm>
          <a:off x="306726" y="199707"/>
          <a:ext cx="4553116" cy="399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UltraschallVorne.txt</a:t>
          </a:r>
        </a:p>
      </dsp:txBody>
      <dsp:txXfrm>
        <a:off x="306726" y="199707"/>
        <a:ext cx="4553116" cy="399264"/>
      </dsp:txXfrm>
    </dsp:sp>
    <dsp:sp modelId="{7C231448-8006-483E-B787-6677913CC386}">
      <dsp:nvSpPr>
        <dsp:cNvPr id="0" name=""/>
        <dsp:cNvSpPr/>
      </dsp:nvSpPr>
      <dsp:spPr>
        <a:xfrm>
          <a:off x="57186" y="149799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A784-8F14-4CB3-9FE3-6FB3CE0396EE}">
      <dsp:nvSpPr>
        <dsp:cNvPr id="0" name=""/>
        <dsp:cNvSpPr/>
      </dsp:nvSpPr>
      <dsp:spPr>
        <a:xfrm>
          <a:off x="635148" y="798528"/>
          <a:ext cx="4224694" cy="399264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UltraschallHinten.txt</a:t>
          </a:r>
        </a:p>
      </dsp:txBody>
      <dsp:txXfrm>
        <a:off x="635148" y="798528"/>
        <a:ext cx="4224694" cy="399264"/>
      </dsp:txXfrm>
    </dsp:sp>
    <dsp:sp modelId="{DAA72500-99C3-4117-BBFE-E8165D0B5075}">
      <dsp:nvSpPr>
        <dsp:cNvPr id="0" name=""/>
        <dsp:cNvSpPr/>
      </dsp:nvSpPr>
      <dsp:spPr>
        <a:xfrm>
          <a:off x="385608" y="748620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E8B5-3AB4-468B-8997-C90E5EBE0570}">
      <dsp:nvSpPr>
        <dsp:cNvPr id="0" name=""/>
        <dsp:cNvSpPr/>
      </dsp:nvSpPr>
      <dsp:spPr>
        <a:xfrm>
          <a:off x="785328" y="1397349"/>
          <a:ext cx="4074514" cy="399264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Kompass.txt</a:t>
          </a:r>
        </a:p>
      </dsp:txBody>
      <dsp:txXfrm>
        <a:off x="785328" y="1397349"/>
        <a:ext cx="4074514" cy="399264"/>
      </dsp:txXfrm>
    </dsp:sp>
    <dsp:sp modelId="{01B4E13D-1588-4337-85DB-01CBACD092C8}">
      <dsp:nvSpPr>
        <dsp:cNvPr id="0" name=""/>
        <dsp:cNvSpPr/>
      </dsp:nvSpPr>
      <dsp:spPr>
        <a:xfrm>
          <a:off x="535787" y="1347441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F4EB-5729-431A-97C7-6E0BFA0A5B2B}">
      <dsp:nvSpPr>
        <dsp:cNvPr id="0" name=""/>
        <dsp:cNvSpPr/>
      </dsp:nvSpPr>
      <dsp:spPr>
        <a:xfrm>
          <a:off x="785328" y="1995790"/>
          <a:ext cx="4074514" cy="399264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Beschleunigung.txt</a:t>
          </a:r>
        </a:p>
      </dsp:txBody>
      <dsp:txXfrm>
        <a:off x="785328" y="1995790"/>
        <a:ext cx="4074514" cy="399264"/>
      </dsp:txXfrm>
    </dsp:sp>
    <dsp:sp modelId="{AE246251-AD21-456D-BB1F-B0553D662DF8}">
      <dsp:nvSpPr>
        <dsp:cNvPr id="0" name=""/>
        <dsp:cNvSpPr/>
      </dsp:nvSpPr>
      <dsp:spPr>
        <a:xfrm>
          <a:off x="535787" y="1945882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D84E9-F377-430F-A1A6-5D1E3E82777D}">
      <dsp:nvSpPr>
        <dsp:cNvPr id="0" name=""/>
        <dsp:cNvSpPr/>
      </dsp:nvSpPr>
      <dsp:spPr>
        <a:xfrm>
          <a:off x="635148" y="2594611"/>
          <a:ext cx="4224694" cy="399264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UWB.txt</a:t>
          </a:r>
        </a:p>
      </dsp:txBody>
      <dsp:txXfrm>
        <a:off x="635148" y="2594611"/>
        <a:ext cx="4224694" cy="399264"/>
      </dsp:txXfrm>
    </dsp:sp>
    <dsp:sp modelId="{3E4EBCD5-A090-411E-B21C-955A05402FE3}">
      <dsp:nvSpPr>
        <dsp:cNvPr id="0" name=""/>
        <dsp:cNvSpPr/>
      </dsp:nvSpPr>
      <dsp:spPr>
        <a:xfrm>
          <a:off x="385608" y="254470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4281-D415-4CF4-925D-48544D82D1E8}">
      <dsp:nvSpPr>
        <dsp:cNvPr id="0" name=""/>
        <dsp:cNvSpPr/>
      </dsp:nvSpPr>
      <dsp:spPr>
        <a:xfrm>
          <a:off x="306726" y="3193431"/>
          <a:ext cx="4553116" cy="3992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Lidar.txt</a:t>
          </a:r>
        </a:p>
      </dsp:txBody>
      <dsp:txXfrm>
        <a:off x="306726" y="3193431"/>
        <a:ext cx="4553116" cy="399264"/>
      </dsp:txXfrm>
    </dsp:sp>
    <dsp:sp modelId="{9F46DC69-F5B9-4227-A57C-DE82B8B324E7}">
      <dsp:nvSpPr>
        <dsp:cNvPr id="0" name=""/>
        <dsp:cNvSpPr/>
      </dsp:nvSpPr>
      <dsp:spPr>
        <a:xfrm>
          <a:off x="57186" y="314352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9D998-7C81-4674-9065-53EB4AB65F35}" type="datetimeFigureOut">
              <a:rPr lang="de-DE" smtClean="0"/>
              <a:t>12.01.2018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A66-DF19-45D8-A688-06CE59CB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8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BD91-377E-4138-8E26-866633B26280}" type="datetimeFigureOut">
              <a:rPr lang="de-DE" smtClean="0"/>
              <a:t>12.01.2018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60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Sensor misst werte in drei </a:t>
            </a:r>
            <a:r>
              <a:rPr lang="de-DE" baseline="0" dirty="0" err="1"/>
              <a:t>richtungen</a:t>
            </a:r>
            <a:r>
              <a:rPr lang="de-DE" baseline="0" dirty="0"/>
              <a:t> </a:t>
            </a:r>
            <a:r>
              <a:rPr lang="de-DE" baseline="0" dirty="0" err="1"/>
              <a:t>x,y</a:t>
            </a:r>
            <a:r>
              <a:rPr lang="de-DE" baseline="0" dirty="0"/>
              <a:t> und z wobei hier wieder die z </a:t>
            </a:r>
            <a:r>
              <a:rPr lang="de-DE" baseline="0" dirty="0" err="1"/>
              <a:t>achse</a:t>
            </a:r>
            <a:r>
              <a:rPr lang="de-DE" baseline="0" dirty="0"/>
              <a:t> vernachlässigt wurde da dieser Sensor auf dem </a:t>
            </a:r>
            <a:r>
              <a:rPr lang="de-DE" baseline="0" dirty="0" err="1"/>
              <a:t>fahrzeug</a:t>
            </a:r>
            <a:r>
              <a:rPr lang="de-DE" baseline="0" dirty="0"/>
              <a:t> montiert ist und keine </a:t>
            </a:r>
            <a:r>
              <a:rPr lang="de-DE" baseline="0" dirty="0" err="1"/>
              <a:t>höhendifferenzen</a:t>
            </a:r>
            <a:r>
              <a:rPr lang="de-DE" baseline="0" dirty="0"/>
              <a:t> ausgesetzt ist. Die </a:t>
            </a:r>
            <a:r>
              <a:rPr lang="de-DE" baseline="0" dirty="0" err="1"/>
              <a:t>erdanziehung</a:t>
            </a:r>
            <a:r>
              <a:rPr lang="de-DE" baseline="0" dirty="0"/>
              <a:t> als </a:t>
            </a:r>
            <a:r>
              <a:rPr lang="de-DE" baseline="0" dirty="0" err="1"/>
              <a:t>beschleunigung</a:t>
            </a:r>
            <a:r>
              <a:rPr lang="de-DE" baseline="0" dirty="0"/>
              <a:t> in z </a:t>
            </a:r>
            <a:r>
              <a:rPr lang="de-DE" baseline="0" dirty="0" err="1"/>
              <a:t>richtung</a:t>
            </a:r>
            <a:r>
              <a:rPr lang="de-DE" baseline="0" dirty="0"/>
              <a:t> ist außerdem vernachlässigbar gering und verfälscht so unsere Auswertungen nicht.</a:t>
            </a:r>
          </a:p>
          <a:p>
            <a:r>
              <a:rPr lang="de-DE" baseline="0" dirty="0"/>
              <a:t>Genutzt </a:t>
            </a:r>
            <a:r>
              <a:rPr lang="de-DE" baseline="0" dirty="0" err="1"/>
              <a:t>weird</a:t>
            </a:r>
            <a:r>
              <a:rPr lang="de-DE" baseline="0" dirty="0"/>
              <a:t> hier auch das I²C Interface des </a:t>
            </a:r>
            <a:r>
              <a:rPr lang="de-DE" baseline="0" dirty="0" err="1"/>
              <a:t>sensors</a:t>
            </a:r>
            <a:r>
              <a:rPr lang="de-DE" baseline="0" dirty="0"/>
              <a:t> </a:t>
            </a:r>
          </a:p>
          <a:p>
            <a:r>
              <a:rPr lang="de-DE" baseline="0" dirty="0"/>
              <a:t>In unserem Project eingestellte </a:t>
            </a:r>
            <a:r>
              <a:rPr lang="de-DE" baseline="0" dirty="0" err="1"/>
              <a:t>genauigkeit</a:t>
            </a:r>
            <a:r>
              <a:rPr lang="de-DE" baseline="0" dirty="0"/>
              <a:t> ist auf 2g dies ist besonders für </a:t>
            </a:r>
            <a:r>
              <a:rPr lang="de-DE" baseline="0" dirty="0" err="1"/>
              <a:t>längsamere</a:t>
            </a:r>
            <a:r>
              <a:rPr lang="de-DE" baseline="0" dirty="0"/>
              <a:t> </a:t>
            </a:r>
            <a:r>
              <a:rPr lang="de-DE" baseline="0" dirty="0" err="1"/>
              <a:t>geschwindigkeiten</a:t>
            </a:r>
            <a:r>
              <a:rPr lang="de-DE" baseline="0" dirty="0"/>
              <a:t> ausgelegt die 16g wären für high </a:t>
            </a:r>
            <a:r>
              <a:rPr lang="de-DE" baseline="0" dirty="0" err="1"/>
              <a:t>speed</a:t>
            </a:r>
            <a:r>
              <a:rPr lang="de-DE" baseline="0" dirty="0"/>
              <a:t> </a:t>
            </a:r>
            <a:r>
              <a:rPr lang="de-DE" baseline="0" dirty="0" err="1"/>
              <a:t>messungen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2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06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73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504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2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82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7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96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10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106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Gleichzeige Verwendung: Es müssen lediglich zwei Dateien bearbeitet werden</a:t>
            </a:r>
          </a:p>
          <a:p>
            <a:r>
              <a:rPr lang="de-DE" dirty="0"/>
              <a:t>Bzw. unkommentiert werden. </a:t>
            </a:r>
          </a:p>
          <a:p>
            <a:r>
              <a:rPr lang="de-DE" dirty="0"/>
              <a:t>HDMI &amp; Touch </a:t>
            </a:r>
            <a:r>
              <a:rPr lang="de-DE" dirty="0">
                <a:sym typeface="Wingdings" panose="05000000000000000000" pitchFamily="2" charset="2"/>
              </a:rPr>
              <a:t> Touch hat Auflösung von Monitor oder Monitor hat Auflösung</a:t>
            </a:r>
          </a:p>
          <a:p>
            <a:r>
              <a:rPr lang="de-DE" dirty="0">
                <a:sym typeface="Wingdings" panose="05000000000000000000" pitchFamily="2" charset="2"/>
              </a:rPr>
              <a:t>Von Touch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Port öffnen:		</a:t>
            </a:r>
            <a:r>
              <a:rPr lang="de-DE" dirty="0" err="1"/>
              <a:t>usleep</a:t>
            </a:r>
            <a:r>
              <a:rPr lang="de-DE" dirty="0"/>
              <a:t> (200000)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warten für 20 Millisekunden</a:t>
            </a:r>
          </a:p>
          <a:p>
            <a:r>
              <a:rPr lang="de-DE" dirty="0"/>
              <a:t>Port konfigurieren: 	Baudrate für Lesen und Schreiben setzen </a:t>
            </a:r>
            <a:r>
              <a:rPr lang="de-DE" dirty="0">
                <a:sym typeface="Wingdings" panose="05000000000000000000" pitchFamily="2" charset="2"/>
              </a:rPr>
              <a:t> muss mit Arduino übereinstimmen</a:t>
            </a:r>
          </a:p>
          <a:p>
            <a:r>
              <a:rPr lang="de-DE" dirty="0">
                <a:sym typeface="Wingdings" panose="05000000000000000000" pitchFamily="2" charset="2"/>
              </a:rPr>
              <a:t>Auf Arduino warten:	</a:t>
            </a:r>
            <a:r>
              <a:rPr lang="de-DE" dirty="0" err="1">
                <a:sym typeface="Wingdings" panose="05000000000000000000" pitchFamily="2" charset="2"/>
              </a:rPr>
              <a:t>sleep</a:t>
            </a:r>
            <a:r>
              <a:rPr lang="de-DE" dirty="0">
                <a:sym typeface="Wingdings" panose="05000000000000000000" pitchFamily="2" charset="2"/>
              </a:rPr>
              <a:t>(3)  für 3 Sekunden warten weil Arduino neu startet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686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 1: alle von Qt bereitgestellten Methoden sind auf jeder Plattform nutzbar</a:t>
            </a:r>
          </a:p>
          <a:p>
            <a:r>
              <a:rPr lang="de-DE" dirty="0"/>
              <a:t>Zu 2: Entwicklung z.B. auf Windows Rechner </a:t>
            </a:r>
            <a:r>
              <a:rPr lang="de-DE" dirty="0">
                <a:sym typeface="Wingdings" panose="05000000000000000000" pitchFamily="2" charset="2"/>
              </a:rPr>
              <a:t> Layout / Grundlegende Funktionalität</a:t>
            </a:r>
          </a:p>
          <a:p>
            <a:r>
              <a:rPr lang="de-DE" dirty="0">
                <a:sym typeface="Wingdings" panose="05000000000000000000" pitchFamily="2" charset="2"/>
              </a:rPr>
              <a:t>Zu 3: z.B. </a:t>
            </a:r>
            <a:r>
              <a:rPr lang="de-DE" dirty="0" err="1">
                <a:sym typeface="Wingdings" panose="05000000000000000000" pitchFamily="2" charset="2"/>
              </a:rPr>
              <a:t>Qstrings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Qlists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Qvector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Zu 4: Qt bietet den Qt Creator an  Entwicklungsumgebung mit Designer</a:t>
            </a:r>
          </a:p>
          <a:p>
            <a:r>
              <a:rPr lang="de-DE" dirty="0">
                <a:sym typeface="Wingdings" panose="05000000000000000000" pitchFamily="2" charset="2"/>
              </a:rPr>
              <a:t>         Qt Creator für alle Os verfügbar</a:t>
            </a:r>
          </a:p>
          <a:p>
            <a:r>
              <a:rPr lang="de-DE" dirty="0">
                <a:sym typeface="Wingdings" panose="05000000000000000000" pitchFamily="2" charset="2"/>
              </a:rPr>
              <a:t>         Ausgezeichnete Dokumentation und direkt enthaltene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99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emit</a:t>
            </a:r>
            <a:r>
              <a:rPr lang="de-DE" dirty="0"/>
              <a:t> schickt ein Signal an </a:t>
            </a:r>
            <a:r>
              <a:rPr lang="de-DE" dirty="0" err="1"/>
              <a:t>HomeWindow</a:t>
            </a:r>
            <a:endParaRPr lang="de-DE" dirty="0"/>
          </a:p>
          <a:p>
            <a:r>
              <a:rPr lang="de-DE" dirty="0" err="1"/>
              <a:t>HomeWindow</a:t>
            </a:r>
            <a:r>
              <a:rPr lang="de-DE" dirty="0"/>
              <a:t> wartet auf Signal von </a:t>
            </a:r>
            <a:r>
              <a:rPr lang="de-DE" dirty="0" err="1"/>
              <a:t>OperationModeWidget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67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Sensordaten über IBC anfordern</a:t>
            </a:r>
          </a:p>
          <a:p>
            <a:r>
              <a:rPr lang="de-DE" dirty="0"/>
              <a:t>Sensordaten auslesen</a:t>
            </a:r>
          </a:p>
          <a:p>
            <a:r>
              <a:rPr lang="de-DE" dirty="0"/>
              <a:t>Sensordaten in GUI anzeigen</a:t>
            </a:r>
          </a:p>
          <a:p>
            <a:r>
              <a:rPr lang="de-DE" dirty="0"/>
              <a:t>Sensordaten in die entsprechende </a:t>
            </a:r>
            <a:r>
              <a:rPr lang="de-DE"/>
              <a:t>Textdatei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5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48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9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0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9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69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00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9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wurde der Hmc5883l</a:t>
            </a:r>
            <a:r>
              <a:rPr lang="de-DE" baseline="0" dirty="0"/>
              <a:t> Sensor benutzt.</a:t>
            </a:r>
          </a:p>
          <a:p>
            <a:r>
              <a:rPr lang="de-DE" baseline="0" dirty="0"/>
              <a:t>Eigenschaften: Drei Achsen Messung in </a:t>
            </a:r>
            <a:r>
              <a:rPr lang="de-DE" baseline="0" dirty="0" err="1"/>
              <a:t>x,y</a:t>
            </a:r>
            <a:r>
              <a:rPr lang="de-DE" baseline="0" dirty="0"/>
              <a:t> und z </a:t>
            </a:r>
            <a:r>
              <a:rPr lang="de-DE" baseline="0" dirty="0" err="1"/>
              <a:t>richtung</a:t>
            </a:r>
            <a:r>
              <a:rPr lang="de-DE" baseline="0" dirty="0"/>
              <a:t> (für unsere zwecke wird die z </a:t>
            </a:r>
            <a:r>
              <a:rPr lang="de-DE" baseline="0" dirty="0" err="1"/>
              <a:t>richtung</a:t>
            </a:r>
            <a:r>
              <a:rPr lang="de-DE" baseline="0" dirty="0"/>
              <a:t> außer acht gelassen da unser </a:t>
            </a:r>
            <a:r>
              <a:rPr lang="de-DE" baseline="0" dirty="0" err="1"/>
              <a:t>sensor</a:t>
            </a:r>
            <a:r>
              <a:rPr lang="de-DE" baseline="0" dirty="0"/>
              <a:t> fest am </a:t>
            </a:r>
            <a:r>
              <a:rPr lang="de-DE" baseline="0" dirty="0" err="1"/>
              <a:t>auto</a:t>
            </a:r>
            <a:r>
              <a:rPr lang="de-DE" baseline="0" dirty="0"/>
              <a:t> </a:t>
            </a:r>
          </a:p>
          <a:p>
            <a:r>
              <a:rPr lang="de-DE" baseline="0" dirty="0"/>
              <a:t>Montiert ist und daher keine </a:t>
            </a:r>
            <a:r>
              <a:rPr lang="de-DE" baseline="0" dirty="0" err="1"/>
              <a:t>höhendifferenze</a:t>
            </a:r>
            <a:r>
              <a:rPr lang="de-DE" baseline="0" dirty="0"/>
              <a:t> erleben sollte.</a:t>
            </a:r>
          </a:p>
          <a:p>
            <a:r>
              <a:rPr lang="de-DE" baseline="0" dirty="0"/>
              <a:t>Angeschlossen wird dieser über das vorhandene I²C interface</a:t>
            </a:r>
          </a:p>
          <a:p>
            <a:r>
              <a:rPr lang="de-DE" baseline="0" dirty="0"/>
              <a:t>Die Genauigkeit des Sensors besteht darin das ein </a:t>
            </a:r>
            <a:r>
              <a:rPr lang="de-DE" baseline="0" dirty="0" err="1"/>
              <a:t>Magnetoresistive</a:t>
            </a:r>
            <a:r>
              <a:rPr lang="de-DE" baseline="0" dirty="0"/>
              <a:t> Sensor von Honeywell verbaut wurde, dieser hat eine hohe </a:t>
            </a:r>
            <a:r>
              <a:rPr lang="de-DE" baseline="0" dirty="0" err="1"/>
              <a:t>genauigkeit</a:t>
            </a:r>
            <a:r>
              <a:rPr lang="de-DE" baseline="0" dirty="0"/>
              <a:t> und Sensitivität.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1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Sensor liefert</a:t>
            </a:r>
            <a:r>
              <a:rPr lang="de-DE" baseline="0" dirty="0"/>
              <a:t> nur roh werte um diese besser Verständlich zu machen müssen diese umgewandelt werden und um eine Richtung zu bekommen werden die umgewandelten werte mit dem Arcus </a:t>
            </a:r>
            <a:r>
              <a:rPr lang="de-DE" baseline="0" dirty="0" err="1"/>
              <a:t>Tangents</a:t>
            </a:r>
            <a:r>
              <a:rPr lang="de-DE" baseline="0" dirty="0"/>
              <a:t> gerechnet das </a:t>
            </a:r>
            <a:r>
              <a:rPr lang="de-DE" baseline="0" dirty="0" err="1"/>
              <a:t>ergebnis</a:t>
            </a:r>
            <a:r>
              <a:rPr lang="de-DE" baseline="0" dirty="0"/>
              <a:t> ist noch im </a:t>
            </a:r>
            <a:r>
              <a:rPr lang="de-DE" baseline="0" dirty="0" err="1"/>
              <a:t>WinkelMaß</a:t>
            </a:r>
            <a:endParaRPr lang="de-DE" baseline="0" dirty="0"/>
          </a:p>
          <a:p>
            <a:r>
              <a:rPr lang="de-DE" baseline="0" dirty="0"/>
              <a:t>Bevor man die Richtung in Bogenmaß umwandeln  kann muss man die Magnetische Missweisung darauf addieren. Die magnetische Missweisung ist ortsspezifisch und ist hier in </a:t>
            </a:r>
            <a:r>
              <a:rPr lang="de-DE" baseline="0" dirty="0" err="1"/>
              <a:t>regensburg</a:t>
            </a:r>
            <a:r>
              <a:rPr lang="de-DE" baseline="0" dirty="0"/>
              <a:t> 0.055 </a:t>
            </a:r>
            <a:r>
              <a:rPr lang="de-DE" baseline="0" dirty="0" err="1"/>
              <a:t>rad</a:t>
            </a:r>
            <a:r>
              <a:rPr lang="de-DE" baseline="0" dirty="0"/>
              <a:t> oder 3,16 grad.</a:t>
            </a:r>
          </a:p>
          <a:p>
            <a:r>
              <a:rPr lang="de-DE" baseline="0" dirty="0"/>
              <a:t>Nun kann man die </a:t>
            </a:r>
            <a:r>
              <a:rPr lang="de-DE" baseline="0" dirty="0" err="1"/>
              <a:t>Radian</a:t>
            </a:r>
            <a:r>
              <a:rPr lang="de-DE" baseline="0" dirty="0"/>
              <a:t> wert in einen Grad wert umrechnen 180/PI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5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Da wir keine werte großer als 256 verschicken werden die werte wenn sie 180 überschreiten </a:t>
            </a:r>
            <a:r>
              <a:rPr lang="de-DE" baseline="0" dirty="0" err="1"/>
              <a:t>convertiert</a:t>
            </a:r>
            <a:r>
              <a:rPr lang="de-DE" baseline="0" dirty="0"/>
              <a:t>. Bei der null ist sowohl einmal norden und einmal </a:t>
            </a:r>
            <a:r>
              <a:rPr lang="de-DE" baseline="0" dirty="0" err="1"/>
              <a:t>süden</a:t>
            </a:r>
            <a:r>
              <a:rPr lang="de-DE" baseline="0" dirty="0"/>
              <a:t> dies kann man unterscheiden indem man sich die werte vor und nach der null anschaut sind die werte erst -179 und dann 1 ist es norden und anders herum also 179 und dann -1 ist es der </a:t>
            </a:r>
            <a:r>
              <a:rPr lang="de-DE" baseline="0" dirty="0" err="1"/>
              <a:t>süden</a:t>
            </a:r>
            <a:r>
              <a:rPr lang="de-DE" baseline="0" dirty="0"/>
              <a:t> Westen und osten sind durch das </a:t>
            </a:r>
            <a:r>
              <a:rPr lang="de-DE" baseline="0" dirty="0" err="1"/>
              <a:t>vorzeichen</a:t>
            </a:r>
            <a:r>
              <a:rPr lang="de-DE" baseline="0" dirty="0"/>
              <a:t> leicht von einander unterscheidbar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5"/>
            <a:ext cx="8567927" cy="4599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3360"/>
              </a:lnSpc>
              <a:spcBef>
                <a:spcPts val="50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ts val="2600"/>
              </a:lnSpc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1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614196"/>
            <a:ext cx="8567927" cy="4432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 i="1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93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/>
          <p:cNvSpPr>
            <a:spLocks noGrp="1"/>
          </p:cNvSpPr>
          <p:nvPr>
            <p:ph type="pic" sz="quarter" idx="13"/>
          </p:nvPr>
        </p:nvSpPr>
        <p:spPr>
          <a:xfrm>
            <a:off x="280986" y="1890000"/>
            <a:ext cx="8567737" cy="4146906"/>
          </a:xfrm>
          <a:prstGeom prst="rect">
            <a:avLst/>
          </a:prstGeom>
        </p:spPr>
      </p:sp>
      <p:sp>
        <p:nvSpPr>
          <p:cNvPr id="4" name="Headline"/>
          <p:cNvSpPr>
            <a:spLocks noGrp="1"/>
          </p:cNvSpPr>
          <p:nvPr>
            <p:ph idx="1"/>
          </p:nvPr>
        </p:nvSpPr>
        <p:spPr>
          <a:xfrm>
            <a:off x="280796" y="1460007"/>
            <a:ext cx="8567927" cy="31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4pPr>
            <a:lvl5pPr marL="20574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Header"/>
          <p:cNvSpPr>
            <a:spLocks noGrp="1"/>
          </p:cNvSpPr>
          <p:nvPr>
            <p:ph sz="quarter" idx="14"/>
          </p:nvPr>
        </p:nvSpPr>
        <p:spPr>
          <a:xfrm>
            <a:off x="2929812" y="128058"/>
            <a:ext cx="591891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9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8756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unterschrift"/>
          <p:cNvSpPr>
            <a:spLocks noGrp="1"/>
          </p:cNvSpPr>
          <p:nvPr>
            <p:ph sz="quarter" idx="20"/>
          </p:nvPr>
        </p:nvSpPr>
        <p:spPr>
          <a:xfrm>
            <a:off x="4665132" y="5613722"/>
            <a:ext cx="4183591" cy="4553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0" name="Bildplatzhalter"/>
          <p:cNvSpPr>
            <a:spLocks noGrp="1"/>
          </p:cNvSpPr>
          <p:nvPr>
            <p:ph type="pic" sz="quarter" idx="14"/>
          </p:nvPr>
        </p:nvSpPr>
        <p:spPr>
          <a:xfrm>
            <a:off x="4665133" y="1474237"/>
            <a:ext cx="4183592" cy="3989014"/>
          </a:xfrm>
          <a:prstGeom prst="rect">
            <a:avLst/>
          </a:prstGeom>
        </p:spPr>
      </p:sp>
      <p:sp>
        <p:nvSpPr>
          <p:cNvPr id="13" name="Text"/>
          <p:cNvSpPr>
            <a:spLocks noGrp="1"/>
          </p:cNvSpPr>
          <p:nvPr>
            <p:ph idx="21"/>
          </p:nvPr>
        </p:nvSpPr>
        <p:spPr>
          <a:xfrm>
            <a:off x="280797" y="1474237"/>
            <a:ext cx="4187032" cy="4594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2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4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12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unterschrift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6" name="Bildplatzhalter 7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8" name="Bildunterschrift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Header"/>
          <p:cNvSpPr>
            <a:spLocks noGrp="1"/>
          </p:cNvSpPr>
          <p:nvPr>
            <p:ph sz="quarter" idx="13"/>
          </p:nvPr>
        </p:nvSpPr>
        <p:spPr>
          <a:xfrm>
            <a:off x="2892490" y="128058"/>
            <a:ext cx="5956233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8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73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/Logos ext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3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3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3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6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+4img/Logos int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4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5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5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5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4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+4img/Logos int&l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0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21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547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" y="139700"/>
            <a:ext cx="2487410" cy="8640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" y="1144795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>
            <a:endCxn id="17" idx="2"/>
          </p:cNvCxnSpPr>
          <p:nvPr userDrawn="1"/>
        </p:nvCxnSpPr>
        <p:spPr>
          <a:xfrm>
            <a:off x="0" y="6346378"/>
            <a:ext cx="7464490" cy="9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7879244" y="634481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7654000" y="6254816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 userDrawn="1"/>
        </p:nvSpPr>
        <p:spPr>
          <a:xfrm>
            <a:off x="7464490" y="6301471"/>
            <a:ext cx="90000" cy="9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1111548" y="616440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 flipV="1">
            <a:off x="961050" y="6180360"/>
            <a:ext cx="114585" cy="16445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2345091" y="607169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24" name="Gerade Verbindung 23"/>
          <p:cNvCxnSpPr/>
          <p:nvPr userDrawn="1"/>
        </p:nvCxnSpPr>
        <p:spPr>
          <a:xfrm flipV="1">
            <a:off x="2717121" y="6342719"/>
            <a:ext cx="133246" cy="19600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2090270" y="6530325"/>
            <a:ext cx="590938" cy="839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1910270" y="6448724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58"/>
            <a:ext cx="1441730" cy="346303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 flipV="1">
            <a:off x="1441730" y="1156554"/>
            <a:ext cx="175434" cy="18120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flipV="1">
            <a:off x="1215414" y="1336680"/>
            <a:ext cx="198323" cy="1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87619" y="1285891"/>
            <a:ext cx="108000" cy="108000"/>
          </a:xfrm>
          <a:prstGeom prst="ellips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276508" y="1336680"/>
            <a:ext cx="55852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 userDrawn="1"/>
        </p:nvCxnSpPr>
        <p:spPr>
          <a:xfrm flipH="1" flipV="1">
            <a:off x="161124" y="1156338"/>
            <a:ext cx="137456" cy="19075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819584" y="1243972"/>
            <a:ext cx="180000" cy="18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41" name="Gerade Verbindung 40"/>
          <p:cNvCxnSpPr/>
          <p:nvPr userDrawn="1"/>
        </p:nvCxnSpPr>
        <p:spPr>
          <a:xfrm flipV="1">
            <a:off x="2565922" y="821094"/>
            <a:ext cx="0" cy="3352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 userDrawn="1"/>
        </p:nvSpPr>
        <p:spPr>
          <a:xfrm>
            <a:off x="2520922" y="753061"/>
            <a:ext cx="90000" cy="9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44" name="Gerade Verbindung 43"/>
          <p:cNvCxnSpPr/>
          <p:nvPr userDrawn="1"/>
        </p:nvCxnSpPr>
        <p:spPr>
          <a:xfrm flipV="1">
            <a:off x="2575253" y="877001"/>
            <a:ext cx="130628" cy="1360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 userDrawn="1"/>
        </p:nvCxnSpPr>
        <p:spPr>
          <a:xfrm flipV="1">
            <a:off x="2705881" y="581031"/>
            <a:ext cx="0" cy="3069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2623441" y="38895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</p:spTree>
    <p:extLst>
      <p:ext uri="{BB962C8B-B14F-4D97-AF65-F5344CB8AC3E}">
        <p14:creationId xmlns:p14="http://schemas.microsoft.com/office/powerpoint/2010/main" val="41832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4400" dirty="0"/>
              <a:t>Ergebnisvorstellung</a:t>
            </a:r>
            <a:br>
              <a:rPr lang="de-DE" sz="4400" dirty="0"/>
            </a:br>
            <a:r>
              <a:rPr lang="de-DE" sz="4400" dirty="0" err="1"/>
              <a:t>StarCar</a:t>
            </a:r>
            <a:r>
              <a:rPr lang="de-DE" sz="4400" dirty="0"/>
              <a:t> - Gruppe 2</a:t>
            </a:r>
          </a:p>
          <a:p>
            <a:pPr algn="ctr"/>
            <a:r>
              <a:rPr lang="de-DE" sz="2000" dirty="0"/>
              <a:t>12 - 1 - 2018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787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303997" y="2967335"/>
            <a:ext cx="652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Sensoren / Aktuatoren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27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99F52D-F4AF-42AA-B00F-5D5348C7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 err="1"/>
              <a:t>Pololu</a:t>
            </a:r>
            <a:r>
              <a:rPr lang="de-DE" sz="2400" dirty="0"/>
              <a:t> Simple Motor Controller 24v12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Serielle Schnittstelle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Protokoll: </a:t>
            </a:r>
            <a:r>
              <a:rPr lang="de-DE" sz="2400" dirty="0" err="1"/>
              <a:t>Pololu</a:t>
            </a:r>
            <a:r>
              <a:rPr lang="de-DE" sz="2400" dirty="0"/>
              <a:t>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RX, TX und RST PINs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-1000 bis 1000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negativer Wert = vorwärts fahren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positiver Wert = rückwärts fahren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EC7A8-8930-4590-9BC3-A2A3C00130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562820-3ABB-4472-9B8A-A782E291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3">
            <a:extLst>
              <a:ext uri="{FF2B5EF4-FFF2-40B4-BE49-F238E27FC236}">
                <a16:creationId xmlns:a16="http://schemas.microsoft.com/office/drawing/2014/main" id="{91565E48-45D9-4709-BAE0-1383C1EEC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2" y="1507830"/>
            <a:ext cx="2476772" cy="185138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757C-BB84-477D-84A9-F04334B2969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5773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22C302-9376-4A0C-B93B-964BC868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RC-Car </a:t>
            </a:r>
            <a:r>
              <a:rPr lang="de-DE" sz="2400" dirty="0" err="1"/>
              <a:t>Servo</a:t>
            </a:r>
            <a:r>
              <a:rPr lang="de-DE" sz="2400" dirty="0"/>
              <a:t> 4519 DBB MG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Arduino </a:t>
            </a:r>
            <a:r>
              <a:rPr lang="de-DE" sz="2400" dirty="0" err="1"/>
              <a:t>Servo</a:t>
            </a:r>
            <a:r>
              <a:rPr lang="de-DE" sz="2400" dirty="0"/>
              <a:t> Library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Funktionsweise: 16 Bit </a:t>
            </a:r>
            <a:r>
              <a:rPr lang="de-DE" sz="2400" dirty="0" err="1"/>
              <a:t>Timer</a:t>
            </a:r>
            <a:r>
              <a:rPr lang="de-DE" sz="2400" dirty="0"/>
              <a:t> zur PWM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SIG PIN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1100 bis 1600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linker Anschlag: 1100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neutrale Stellung: 1365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rechter Anschlag: 1600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2B1B-9072-4756-9C84-FF670DE7D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0B2EEA-CA13-4D8C-B877-07C521DC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5">
            <a:extLst>
              <a:ext uri="{FF2B5EF4-FFF2-40B4-BE49-F238E27FC236}">
                <a16:creationId xmlns:a16="http://schemas.microsoft.com/office/drawing/2014/main" id="{293371E5-A7BC-4856-8538-4E8B5410D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85" y="3261129"/>
            <a:ext cx="2226892" cy="2458564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7EFFFA-6C37-4EE1-84AF-1999E4CB261A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1717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nnis, Elektronik, Schläger enthält.&#10;&#10;Mit sehr hoher Zuverlässigkeit generierte Beschreibung">
            <a:extLst>
              <a:ext uri="{FF2B5EF4-FFF2-40B4-BE49-F238E27FC236}">
                <a16:creationId xmlns:a16="http://schemas.microsoft.com/office/drawing/2014/main" id="{54E5FACA-6FA6-4548-835C-911A058DD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189672"/>
            <a:ext cx="2497573" cy="2497573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0E9EEA-CCE9-4705-A47F-88BEC448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PING ))) </a:t>
            </a: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Distance</a:t>
            </a:r>
            <a:r>
              <a:rPr lang="de-DE" sz="2400" dirty="0"/>
              <a:t> 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Enger Akzeptanzwinkel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Reichweite: ca. 3 cm bis 3 m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3-poliger Stecker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Leistungsanforderungen: +5 VDC; 35 mA aktiv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Kommunikation: positiver TTL-</a:t>
            </a:r>
            <a:r>
              <a:rPr lang="de-DE" sz="2400" dirty="0" err="1"/>
              <a:t>Implus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53A94-72DE-4BAA-AC26-E6B29C3866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B7093-8548-472F-8261-2C99FD6B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D0A272-15FA-4BAA-8E36-0BBC083CF352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2291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Funktionsweise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9" name="Grafik 8" descr="Ein Bild, das Elektronik, Ohrhörer, Himmel, Tisch enthält.&#10;&#10;Mit sehr hoher Zuverlässigkeit generierte Beschreibung">
            <a:extLst>
              <a:ext uri="{FF2B5EF4-FFF2-40B4-BE49-F238E27FC236}">
                <a16:creationId xmlns:a16="http://schemas.microsoft.com/office/drawing/2014/main" id="{FBBCE4C5-4215-4ECC-9B0C-9DD09B1C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338" y="244665"/>
            <a:ext cx="2674841" cy="63686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866949" y="403495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CBEF7C-D0A4-4154-8897-C5D5F7D86DA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4417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Stopp-Bedingung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280795" y="384738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378095B1-DA3C-46D8-84C9-CBA094222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7" y="1718318"/>
            <a:ext cx="6829245" cy="41060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491DBD-38C8-4DE3-8E26-DA2D7E43B3F6}"/>
              </a:ext>
            </a:extLst>
          </p:cNvPr>
          <p:cNvSpPr/>
          <p:nvPr/>
        </p:nvSpPr>
        <p:spPr>
          <a:xfrm>
            <a:off x="6814868" y="5252688"/>
            <a:ext cx="1656272" cy="87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511201-D600-4680-902B-E0599511587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B142141-32F3-4439-A064-6F598DE4D9D6}"/>
                  </a:ext>
                </a:extLst>
              </p:cNvPr>
              <p:cNvSpPr txBox="1"/>
              <p:nvPr/>
            </p:nvSpPr>
            <p:spPr>
              <a:xfrm>
                <a:off x="1672086" y="4867189"/>
                <a:ext cx="6314536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Bremsweg bei Gefahrenbremsung: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de-DE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baseline="30000" dirty="0"/>
                  <a:t>2</a:t>
                </a:r>
                <a:r>
                  <a:rPr lang="de-DE" sz="2400" dirty="0"/>
                  <a:t> / 10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B142141-32F3-4439-A064-6F598DE4D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86" y="4867189"/>
                <a:ext cx="6314536" cy="624017"/>
              </a:xfrm>
              <a:prstGeom prst="rect">
                <a:avLst/>
              </a:prstGeom>
              <a:blipFill>
                <a:blip r:embed="rId4"/>
                <a:stretch>
                  <a:fillRect l="-1448" b="-8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55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ABF5A6-9366-406A-9ACB-84FB9CFE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Genauigkeit: ± 2° Grad Kompass Richtung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FB0C6-4AC2-429B-9185-9AF416373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11BD09-52EB-479A-8BA4-D6A396BE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hmc588l.PNG">
            <a:extLst>
              <a:ext uri="{FF2B5EF4-FFF2-40B4-BE49-F238E27FC236}">
                <a16:creationId xmlns:a16="http://schemas.microsoft.com/office/drawing/2014/main" id="{E3D7AB5C-6142-4C49-85A5-0DF20A28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202430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3A9F3-0B89-40D9-BF08-303B5F05BB5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3971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1BA7565-C881-4846-AD69-8CB774D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Rohdaten in Nutzdaten umwandeln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Magnetische Missweisung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Weitere Umwandlung der werte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D8FA7-DF5C-4920-9089-5AC1DE5A46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3FFA68-E037-47FB-B8CD-4CBAF5F82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7336A-B76B-4B3D-A426-F227D0D09FA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4372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5876A9-E8C5-4688-B6EA-0E62F907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Norden: +0°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Osten: +90°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Süden: -0°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Westen: -90°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9C3050-0F8E-4CDF-BD6C-DF5E71DE5B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9B1CE-B1CB-4C2B-ABE4-60F5D0E73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Downloads\kompass-rose-beutel-mit-10-stueck_20372_1.jpg">
            <a:extLst>
              <a:ext uri="{FF2B5EF4-FFF2-40B4-BE49-F238E27FC236}">
                <a16:creationId xmlns:a16="http://schemas.microsoft.com/office/drawing/2014/main" id="{F7E3F42F-9FB3-469A-B4E0-31CE0302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1318086"/>
            <a:ext cx="356616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0A5FA3-2E4D-4C20-8C1C-E2D722BC800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744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A52BCA-06F9-440D-A71B-1951CFCE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und SPI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 kann eingestellt werden von 2 - 16g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50BA2E-9A5F-4ACD-A0CA-810C485A1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A5C88-47B2-4FED-84C8-ACF40D9D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adxl345.PNG">
            <a:extLst>
              <a:ext uri="{FF2B5EF4-FFF2-40B4-BE49-F238E27FC236}">
                <a16:creationId xmlns:a16="http://schemas.microsoft.com/office/drawing/2014/main" id="{29C897BD-8C8B-443A-8013-48DA43C4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30" y="3847148"/>
            <a:ext cx="2571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AFCEEB3-2C13-4340-B722-52E154DDC3D0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68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4B21292-159B-42E6-B74E-61222001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AutoNum type="arabicPeriod"/>
            </a:pPr>
            <a:r>
              <a:rPr lang="de-DE" sz="2400" dirty="0"/>
              <a:t>Projektziel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Software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Hardware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Sensoren / Aktuatoren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Steuerung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Kommunikationsprotokoll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Benutzeroberfläche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Integration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2F5400-E195-48AC-B8A4-57AC107AEB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98896-30B4-4416-BBD1-9B9474E86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92B3B6-023F-4E58-85A5-4BDEDA17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Ausgegebene Werte: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Sofort nutzbar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Positiv beim Vorwärts fahren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Negativ beim Rückwärts 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EDBD9-1067-4E20-B91C-D2ED2E330C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DFA9-0521-446C-8C13-633E13C3A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582ED2-07D7-4387-B6A2-17AB14A26908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0423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A10243-9656-4028-A720-0F64405D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Einen Bit-Frame für Sensoren erstellen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Ultraschall (front &amp; back)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Beschleunigungssensor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Kompasssensor</a:t>
            </a:r>
          </a:p>
          <a:p>
            <a:pPr marL="342900" lvl="1" indent="-342900"/>
            <a:r>
              <a:rPr lang="de-DE" sz="2400" dirty="0"/>
              <a:t>Abspeicherung aller Werte als </a:t>
            </a:r>
            <a:r>
              <a:rPr lang="de-DE" sz="2400" dirty="0" err="1"/>
              <a:t>int</a:t>
            </a:r>
            <a:endParaRPr lang="de-DE" sz="2400" dirty="0"/>
          </a:p>
          <a:p>
            <a:pPr marL="342900" lvl="1" indent="-342900"/>
            <a:r>
              <a:rPr lang="de-DE" sz="2400" dirty="0"/>
              <a:t>Bit-Frame Idee wurde verworfen</a:t>
            </a:r>
          </a:p>
          <a:p>
            <a:pPr marL="342900" lvl="1" indent="-342900"/>
            <a:r>
              <a:rPr lang="de-DE" sz="2400" dirty="0"/>
              <a:t>Übertragung der Sensoren einzeln per Protokoll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0CF72-E5A7-47D5-AAFD-E118F6EEC5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Übertragung der Sensordaten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CAA415-335F-4AC2-84C2-843F1D33B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2000A5-C8B5-49AF-B253-94625FE6B5B3}"/>
              </a:ext>
            </a:extLst>
          </p:cNvPr>
          <p:cNvSpPr txBox="1"/>
          <p:nvPr/>
        </p:nvSpPr>
        <p:spPr>
          <a:xfrm>
            <a:off x="6799384" y="6476733"/>
            <a:ext cx="17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 / 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5652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23365D-8A51-4EE0-B261-0C304DD2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4 x EVB1000-Module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Einstellung der Dips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Mehrere verschiedene Einstellungen unter Berücksichtigung der Dokumentation verwendet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Keine Ausgabe der Information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AF6D28-EC2B-4882-AF2D-959D55FF71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D540B-8729-4D03-A1B2-E6C638A85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2BAB6A-2CA6-4B44-AD2D-C330FC48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8" y="2891723"/>
            <a:ext cx="2924175" cy="13906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C92F9-0016-47A5-89E2-269C8F93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8" y="4437430"/>
            <a:ext cx="5762625" cy="14287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E6AD11-1EC4-482A-9DC9-A91BF9C87D5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169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771D75-0888-4260-86B5-7304948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Programm </a:t>
            </a:r>
            <a:r>
              <a:rPr lang="de-DE" sz="2400" dirty="0" err="1"/>
              <a:t>DecaRangeRTLS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Grundeinstellungen beim Kauf des Kits eingestellt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Keine Werte bei der Ausführung des Programmes</a:t>
            </a:r>
          </a:p>
          <a:p>
            <a:r>
              <a:rPr lang="de-DE" sz="2400" dirty="0"/>
              <a:t> 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030FE-2DB9-47D0-90D4-BCBB7B909C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8E3B76-E94F-4976-8B23-272028ED5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FFDA8B-8AC3-4C25-AECF-E1AB0A8DEF2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3423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072D786-A84D-43DE-A66E-EA0A24A1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86" y="2668944"/>
            <a:ext cx="3690633" cy="257486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3 Anchor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1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Entfernung von Anchor zu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Umwandlung von </a:t>
            </a:r>
            <a:br>
              <a:rPr lang="de-DE" sz="2400" dirty="0"/>
            </a:br>
            <a:r>
              <a:rPr lang="de-DE" sz="2400" dirty="0"/>
              <a:t>3-dimensionaler Entfernung in </a:t>
            </a:r>
            <a:br>
              <a:rPr lang="de-DE" sz="2400" dirty="0"/>
            </a:br>
            <a:r>
              <a:rPr lang="de-DE" sz="2400" dirty="0"/>
              <a:t>2-dimensionale Entfernung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8B00B9-D34C-4586-A4AD-AB9BB6019E6C}"/>
              </a:ext>
            </a:extLst>
          </p:cNvPr>
          <p:cNvSpPr txBox="1"/>
          <p:nvPr/>
        </p:nvSpPr>
        <p:spPr>
          <a:xfrm>
            <a:off x="4441390" y="3962071"/>
            <a:ext cx="67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Höhe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B926CC-6ED0-4898-89AD-DD9935780E1F}"/>
              </a:ext>
            </a:extLst>
          </p:cNvPr>
          <p:cNvSpPr txBox="1"/>
          <p:nvPr/>
        </p:nvSpPr>
        <p:spPr>
          <a:xfrm>
            <a:off x="8082520" y="4231212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Tag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DA8628-ECFE-4EC6-AB3F-0B2D8C8426F3}"/>
              </a:ext>
            </a:extLst>
          </p:cNvPr>
          <p:cNvSpPr txBox="1"/>
          <p:nvPr/>
        </p:nvSpPr>
        <p:spPr>
          <a:xfrm>
            <a:off x="4877580" y="2617433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Anchor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99DBF1-67FD-411D-8AA7-CADAB8B70849}"/>
              </a:ext>
            </a:extLst>
          </p:cNvPr>
          <p:cNvSpPr txBox="1"/>
          <p:nvPr/>
        </p:nvSpPr>
        <p:spPr>
          <a:xfrm>
            <a:off x="6524288" y="3339684"/>
            <a:ext cx="138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Rückgabewert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AD6728-79C3-44A8-ACAA-938C4D9C9FAB}"/>
              </a:ext>
            </a:extLst>
          </p:cNvPr>
          <p:cNvSpPr txBox="1"/>
          <p:nvPr/>
        </p:nvSpPr>
        <p:spPr>
          <a:xfrm>
            <a:off x="5521568" y="4214570"/>
            <a:ext cx="1548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Gesuchter Wert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6E7EB8-7F47-4F34-923E-D549E934C2D3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9851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im Idealfall: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Anchor erhält Entfernung zu allen 3 Tags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Radius des Tags wird berechnet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Schnittpunkte der Kreise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Schnitt aller drei Kreise entspricht Standort des 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1C1D66-21D3-4D30-B314-57C15CE2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0" y="2051538"/>
            <a:ext cx="3527083" cy="30781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719091-FEE7-4616-8D84-EC37D7FF272D}"/>
              </a:ext>
            </a:extLst>
          </p:cNvPr>
          <p:cNvSpPr txBox="1"/>
          <p:nvPr/>
        </p:nvSpPr>
        <p:spPr>
          <a:xfrm>
            <a:off x="5321640" y="4413652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(0|0)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A80DE7-9A27-47B8-914D-D22E731F9CD5}"/>
              </a:ext>
            </a:extLst>
          </p:cNvPr>
          <p:cNvSpPr txBox="1"/>
          <p:nvPr/>
        </p:nvSpPr>
        <p:spPr>
          <a:xfrm>
            <a:off x="7677978" y="4416626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(0|4)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EDB345F-FCB4-478A-9605-A9DA6EDC9515}"/>
              </a:ext>
            </a:extLst>
          </p:cNvPr>
          <p:cNvSpPr txBox="1"/>
          <p:nvPr/>
        </p:nvSpPr>
        <p:spPr>
          <a:xfrm>
            <a:off x="5326539" y="2071371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(4|0)</a:t>
            </a:r>
            <a:br>
              <a:rPr lang="de-DE" sz="1600" dirty="0"/>
            </a:br>
            <a:r>
              <a:rPr lang="de-DE" sz="1600" dirty="0"/>
              <a:t>X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8CF1F54-7D85-45E4-AED7-5F1532C3B0F4}"/>
              </a:ext>
            </a:extLst>
          </p:cNvPr>
          <p:cNvSpPr/>
          <p:nvPr/>
        </p:nvSpPr>
        <p:spPr>
          <a:xfrm>
            <a:off x="6881446" y="3405554"/>
            <a:ext cx="140676" cy="1406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904797-DABF-4A6B-B8C3-6CA960F0B46D}"/>
              </a:ext>
            </a:extLst>
          </p:cNvPr>
          <p:cNvSpPr txBox="1"/>
          <p:nvPr/>
        </p:nvSpPr>
        <p:spPr>
          <a:xfrm>
            <a:off x="7324689" y="1420867"/>
            <a:ext cx="113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Koordinate des Tags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B2DFF90-863C-40C4-AB58-B7E8F3BBCB71}"/>
              </a:ext>
            </a:extLst>
          </p:cNvPr>
          <p:cNvCxnSpPr>
            <a:cxnSpLocks/>
            <a:stCxn id="12" idx="2"/>
            <a:endCxn id="9" idx="7"/>
          </p:cNvCxnSpPr>
          <p:nvPr/>
        </p:nvCxnSpPr>
        <p:spPr>
          <a:xfrm flipH="1">
            <a:off x="7001520" y="2005642"/>
            <a:ext cx="891420" cy="1420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068D31C-36D0-4B3E-85D9-0CF7C5A4961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64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89E7D49-12CD-4C15-974E-41F4A2110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Atmosphärenmessung durch Laserimpulse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verwendeter Sensor: URG-04LX-UG01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Reichweite: 0.06 - 4.0 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Messwinkel: 240 °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Messgeschwindigkeit: 100 </a:t>
            </a:r>
            <a:r>
              <a:rPr lang="de-DE" sz="2400" dirty="0" err="1"/>
              <a:t>ms</a:t>
            </a:r>
            <a:endParaRPr lang="de-DE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Steuerung durch Raspberry Pi über USB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Verwendung der Hersteller Libraries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E63EC-F2CD-40E8-988F-C67E175C33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013505-9250-4EB6-916C-F61913140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3E4602-A2FD-42BF-B21C-01DAE38C653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3683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35CDB7-9D39-4DF8-95A3-546160A19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Funktion erstellt für einzelne Messung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oft starkes Rauschen, viele fehlerhafte Messpunkte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Verarbeitung der Daten mit MATLAB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Glättung der Rohdaten mit gleitendem Mittelwert (Einzelmessung)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 Mittelung mehrerer Messungen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1729B4-F9B7-466B-9DED-02A918AA0B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2EE4CF-91D9-4A58-9718-0FE83A4D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1A4C84-8C72-49F1-9C0C-353D372718B6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4886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46C6D32-772B-44ED-A0C4-FCE63BB5D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Datenübertragung von Raspberry zu Laptop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Sicherer Transfer durch SFTP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Verarbeitung der Daten in MATLAB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Transfer aktueller Daten in Intervallen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061DDE-49B0-4EAA-B69F-8160EB8D37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 Fusion Datenübertragung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CD3527-973B-4BEB-A82E-801E46940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861D16-10EE-4547-A9F7-ABD9C659E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34" y="4256251"/>
            <a:ext cx="125577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27437A1-7537-4789-8B86-880BB4BF90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18441"/>
              </p:ext>
            </p:extLst>
          </p:nvPr>
        </p:nvGraphicFramePr>
        <p:xfrm>
          <a:off x="304424" y="4040224"/>
          <a:ext cx="8558780" cy="120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ld" r:id="rId3" imgW="0" imgH="0" progId="StaticMetafile">
                  <p:embed/>
                </p:oleObj>
              </mc:Choice>
              <mc:Fallback>
                <p:oleObj name="Bild" r:id="rId3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24" y="4040224"/>
                        <a:ext cx="8558780" cy="12035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ADBF8C3-BEF3-484F-B95B-3CF8BC781AA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2012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2C9422-43C1-4B18-AEF5-F03BBFC1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Lidar</a:t>
            </a:r>
            <a:r>
              <a:rPr lang="de-DE" sz="2400" dirty="0"/>
              <a:t>: 682 </a:t>
            </a:r>
            <a:r>
              <a:rPr lang="de-DE" sz="2400" dirty="0" err="1"/>
              <a:t>x,y</a:t>
            </a:r>
            <a:r>
              <a:rPr lang="de-DE" sz="2400" dirty="0"/>
              <a:t> - Koordinaten, stark rauschend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Ultraschall: Entfernung zu Gegenstand direkt vor/hinter Fahrzeug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Magnetsensor: Gradzahl abweichend von Norden(0°)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Beschleunigungssensor: Zahl für Bewegungsrichtung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6134D-324F-43E0-B748-B7F6910E31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 Fusion Datenübertragung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46AAC-66FF-42ED-BDCD-D4B3A829A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67D7CA-6E6A-4E4F-A6F5-E1B84593B60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2727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A94A483-7B26-4B7C-B6FF-34CC78FE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Fahrtüchtiges Auto programmieren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Zwei verschiedene Steuerungsmethoden erarbeiten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Sensordaten ermitteln und ausgeben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Grobe Raumdarstellung ermitteln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Benutzeroberfläche erstellen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Übertragung zwischen Arduino </a:t>
            </a:r>
            <a:r>
              <a:rPr lang="de-DE" sz="2400" dirty="0" err="1"/>
              <a:t>Mega</a:t>
            </a:r>
            <a:r>
              <a:rPr lang="de-DE" sz="2400" dirty="0"/>
              <a:t> und Raspberry Pi 3 aufsetzen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E362E-B9DC-4CCB-983B-CE67D5DBD2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9A49E4-2E94-4689-9EFD-F5B1BB0AB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95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Karte, Text enthält.&#10;&#10;Mit sehr hoher Zuverlässigkeit generierte Beschreibung">
            <a:extLst>
              <a:ext uri="{FF2B5EF4-FFF2-40B4-BE49-F238E27FC236}">
                <a16:creationId xmlns:a16="http://schemas.microsoft.com/office/drawing/2014/main" id="{E4EDCCB5-509A-4CA4-95CC-CBFA2952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11" y="1272403"/>
            <a:ext cx="4634995" cy="4645318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6134D-324F-43E0-B748-B7F6910E31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 Fusion Datenübertragung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46AAC-66FF-42ED-BDCD-D4B3A829A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67D7CA-6E6A-4E4F-A6F5-E1B84593B60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18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Steuerung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930118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71" y="1775226"/>
            <a:ext cx="1871751" cy="3507347"/>
          </a:xfr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Steuerungsschema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4648846" y="2470043"/>
            <a:ext cx="4205878" cy="990911"/>
            <a:chOff x="4648846" y="2470043"/>
            <a:chExt cx="4205878" cy="990911"/>
          </a:xfrm>
        </p:grpSpPr>
        <p:cxnSp>
          <p:nvCxnSpPr>
            <p:cNvPr id="48" name="Gerade Verbindung 47"/>
            <p:cNvCxnSpPr/>
            <p:nvPr/>
          </p:nvCxnSpPr>
          <p:spPr>
            <a:xfrm flipH="1">
              <a:off x="4648846" y="2654709"/>
              <a:ext cx="424600" cy="80624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 flipH="1">
              <a:off x="5073446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Gerade Verbindung 58"/>
            <p:cNvCxnSpPr/>
            <p:nvPr/>
          </p:nvCxnSpPr>
          <p:spPr>
            <a:xfrm flipH="1">
              <a:off x="5362590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feld 62"/>
            <p:cNvSpPr txBox="1"/>
            <p:nvPr/>
          </p:nvSpPr>
          <p:spPr>
            <a:xfrm>
              <a:off x="5900261" y="2470043"/>
              <a:ext cx="295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Modus: Lenkung („</a:t>
              </a:r>
              <a:r>
                <a:rPr lang="de-DE" b="1" dirty="0"/>
                <a:t>R</a:t>
              </a:r>
              <a:r>
                <a:rPr lang="de-DE" dirty="0"/>
                <a:t>ichtung“)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937813" y="2470043"/>
            <a:ext cx="3498733" cy="990910"/>
            <a:chOff x="937813" y="2470043"/>
            <a:chExt cx="3498733" cy="990910"/>
          </a:xfrm>
        </p:grpSpPr>
        <p:cxnSp>
          <p:nvCxnSpPr>
            <p:cNvPr id="54" name="Gerade Verbindung 53"/>
            <p:cNvCxnSpPr/>
            <p:nvPr/>
          </p:nvCxnSpPr>
          <p:spPr>
            <a:xfrm>
              <a:off x="4137570" y="2654709"/>
              <a:ext cx="298976" cy="8062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H="1">
              <a:off x="3838595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60"/>
            <p:cNvCxnSpPr/>
            <p:nvPr/>
          </p:nvCxnSpPr>
          <p:spPr>
            <a:xfrm flipH="1">
              <a:off x="3397432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937813" y="247004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Modus: Beschleunigung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142271" y="3398369"/>
            <a:ext cx="2671683" cy="369332"/>
            <a:chOff x="5142271" y="3398369"/>
            <a:chExt cx="2671683" cy="369332"/>
          </a:xfrm>
        </p:grpSpPr>
        <p:cxnSp>
          <p:nvCxnSpPr>
            <p:cNvPr id="70" name="Gerade Verbindung 69"/>
            <p:cNvCxnSpPr/>
            <p:nvPr/>
          </p:nvCxnSpPr>
          <p:spPr>
            <a:xfrm flipH="1">
              <a:off x="5142271" y="3593690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Gerade Verbindung 73"/>
            <p:cNvCxnSpPr/>
            <p:nvPr/>
          </p:nvCxnSpPr>
          <p:spPr>
            <a:xfrm flipH="1">
              <a:off x="5441246" y="3592867"/>
              <a:ext cx="453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feld 76"/>
            <p:cNvSpPr txBox="1"/>
            <p:nvPr/>
          </p:nvSpPr>
          <p:spPr>
            <a:xfrm>
              <a:off x="5894261" y="3398369"/>
              <a:ext cx="1919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Verbindungsstatus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1380262" y="3651860"/>
            <a:ext cx="2807572" cy="369332"/>
            <a:chOff x="1380262" y="3651860"/>
            <a:chExt cx="2807572" cy="369332"/>
          </a:xfrm>
        </p:grpSpPr>
        <p:cxnSp>
          <p:nvCxnSpPr>
            <p:cNvPr id="83" name="Gerade Verbindung 82"/>
            <p:cNvCxnSpPr/>
            <p:nvPr/>
          </p:nvCxnSpPr>
          <p:spPr>
            <a:xfrm flipH="1">
              <a:off x="3397432" y="3854245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 flipH="1" flipV="1">
              <a:off x="3838595" y="3854245"/>
              <a:ext cx="34923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1380262" y="3651860"/>
              <a:ext cx="195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„Steuerungstacho“</a:t>
              </a: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1688391" y="3081787"/>
            <a:ext cx="2441574" cy="369332"/>
            <a:chOff x="1688391" y="3081787"/>
            <a:chExt cx="2441574" cy="369332"/>
          </a:xfrm>
        </p:grpSpPr>
        <p:sp>
          <p:nvSpPr>
            <p:cNvPr id="88" name="Oval 87"/>
            <p:cNvSpPr/>
            <p:nvPr/>
          </p:nvSpPr>
          <p:spPr>
            <a:xfrm>
              <a:off x="3841965" y="3126659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/>
            <p:cNvCxnSpPr/>
            <p:nvPr/>
          </p:nvCxnSpPr>
          <p:spPr>
            <a:xfrm flipH="1">
              <a:off x="3528940" y="327065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H="1" flipV="1">
              <a:off x="3397432" y="3270659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1688391" y="3081787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 Auswahl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055323" y="4027435"/>
            <a:ext cx="2069724" cy="369332"/>
            <a:chOff x="2055323" y="4027435"/>
            <a:chExt cx="2069724" cy="369332"/>
          </a:xfrm>
        </p:grpSpPr>
        <p:sp>
          <p:nvSpPr>
            <p:cNvPr id="98" name="Oval 97"/>
            <p:cNvSpPr/>
            <p:nvPr/>
          </p:nvSpPr>
          <p:spPr>
            <a:xfrm>
              <a:off x="3837047" y="4055811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9" name="Gerade Verbindung 98"/>
            <p:cNvCxnSpPr/>
            <p:nvPr/>
          </p:nvCxnSpPr>
          <p:spPr>
            <a:xfrm flipH="1">
              <a:off x="3524022" y="4199811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 flipH="1" flipV="1">
              <a:off x="3392514" y="4199811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feld 100"/>
            <p:cNvSpPr txBox="1"/>
            <p:nvPr/>
          </p:nvSpPr>
          <p:spPr>
            <a:xfrm>
              <a:off x="2055323" y="4027435"/>
              <a:ext cx="127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Verbindung</a:t>
              </a:r>
              <a:endParaRPr lang="de-DE" sz="1200" dirty="0"/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B150BA2-BDFB-4CFE-B30E-1F1BF1E299D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430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Funktionsweise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6" name="Gruppierung 25"/>
          <p:cNvGrpSpPr/>
          <p:nvPr/>
        </p:nvGrpSpPr>
        <p:grpSpPr>
          <a:xfrm>
            <a:off x="4177603" y="4305065"/>
            <a:ext cx="3814916" cy="1589373"/>
            <a:chOff x="4177603" y="4305065"/>
            <a:chExt cx="3814916" cy="1589373"/>
          </a:xfrm>
        </p:grpSpPr>
        <p:sp>
          <p:nvSpPr>
            <p:cNvPr id="11" name="Oval 10"/>
            <p:cNvSpPr/>
            <p:nvPr/>
          </p:nvSpPr>
          <p:spPr>
            <a:xfrm>
              <a:off x="5989308" y="4305065"/>
              <a:ext cx="163342" cy="345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4177603" y="4601497"/>
              <a:ext cx="3814916" cy="1130709"/>
            </a:xfrm>
            <a:prstGeom prst="roundRect">
              <a:avLst>
                <a:gd name="adj" fmla="val 43617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ahmen 7"/>
            <p:cNvSpPr/>
            <p:nvPr/>
          </p:nvSpPr>
          <p:spPr>
            <a:xfrm>
              <a:off x="5485293" y="4390306"/>
              <a:ext cx="1199535" cy="1199535"/>
            </a:xfrm>
            <a:prstGeom prst="frame">
              <a:avLst>
                <a:gd name="adj1" fmla="val 190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38207" y="4439264"/>
              <a:ext cx="1493708" cy="1455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7335930" y="1610874"/>
            <a:ext cx="657652" cy="3546250"/>
            <a:chOff x="7335930" y="1610874"/>
            <a:chExt cx="657652" cy="3546250"/>
          </a:xfrm>
        </p:grpSpPr>
        <p:sp>
          <p:nvSpPr>
            <p:cNvPr id="10" name="Oval 9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4174750" y="3088539"/>
            <a:ext cx="2003211" cy="2093366"/>
            <a:chOff x="4174750" y="3088539"/>
            <a:chExt cx="2003211" cy="2093366"/>
          </a:xfrm>
        </p:grpSpPr>
        <p:sp>
          <p:nvSpPr>
            <p:cNvPr id="37" name="Oval 36"/>
            <p:cNvSpPr/>
            <p:nvPr/>
          </p:nvSpPr>
          <p:spPr>
            <a:xfrm rot="5400000">
              <a:off x="5518138" y="3013150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Abgerundetes Rechteck 34"/>
            <p:cNvSpPr/>
            <p:nvPr/>
          </p:nvSpPr>
          <p:spPr>
            <a:xfrm rot="16200000">
              <a:off x="3525580" y="3875084"/>
              <a:ext cx="1955991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/>
            <p:cNvSpPr/>
            <p:nvPr/>
          </p:nvSpPr>
          <p:spPr>
            <a:xfrm>
              <a:off x="4256762" y="3088539"/>
              <a:ext cx="1465613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5072991" y="3031726"/>
            <a:ext cx="448778" cy="692620"/>
            <a:chOff x="5072991" y="3031726"/>
            <a:chExt cx="448778" cy="692620"/>
          </a:xfrm>
        </p:grpSpPr>
        <p:sp>
          <p:nvSpPr>
            <p:cNvPr id="47" name="Halbbogen 46"/>
            <p:cNvSpPr/>
            <p:nvPr/>
          </p:nvSpPr>
          <p:spPr>
            <a:xfrm rot="5400000">
              <a:off x="4874568" y="323998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Halbbogen 48"/>
            <p:cNvSpPr/>
            <p:nvPr/>
          </p:nvSpPr>
          <p:spPr>
            <a:xfrm rot="5400000">
              <a:off x="4998074" y="3230149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bgerundetes Rechteck 49"/>
            <p:cNvSpPr/>
            <p:nvPr/>
          </p:nvSpPr>
          <p:spPr>
            <a:xfrm rot="5400000">
              <a:off x="5255795" y="3243171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7319563" y="2462375"/>
            <a:ext cx="692620" cy="448778"/>
            <a:chOff x="7319563" y="2462375"/>
            <a:chExt cx="692620" cy="448778"/>
          </a:xfrm>
        </p:grpSpPr>
        <p:sp>
          <p:nvSpPr>
            <p:cNvPr id="12" name="Halbbogen 11"/>
            <p:cNvSpPr/>
            <p:nvPr/>
          </p:nvSpPr>
          <p:spPr>
            <a:xfrm>
              <a:off x="7329395" y="262521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Halbbogen 42"/>
            <p:cNvSpPr/>
            <p:nvPr/>
          </p:nvSpPr>
          <p:spPr>
            <a:xfrm>
              <a:off x="7319563" y="2501705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7531511" y="2462375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74" y="2481787"/>
            <a:ext cx="228222" cy="234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4" y="3265240"/>
            <a:ext cx="226286" cy="23400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6812977" y="1901792"/>
            <a:ext cx="1010902" cy="993661"/>
            <a:chOff x="6812977" y="1901792"/>
            <a:chExt cx="1010902" cy="993661"/>
          </a:xfrm>
        </p:grpSpPr>
        <p:sp>
          <p:nvSpPr>
            <p:cNvPr id="56" name="Gebogener Pfeil 55"/>
            <p:cNvSpPr/>
            <p:nvPr/>
          </p:nvSpPr>
          <p:spPr>
            <a:xfrm flipH="1">
              <a:off x="6869879" y="1901792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Ring 19"/>
            <p:cNvSpPr/>
            <p:nvPr/>
          </p:nvSpPr>
          <p:spPr>
            <a:xfrm>
              <a:off x="6812977" y="2460803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7496545" y="1886093"/>
            <a:ext cx="1028845" cy="993661"/>
            <a:chOff x="7496545" y="1886093"/>
            <a:chExt cx="1028845" cy="993661"/>
          </a:xfrm>
        </p:grpSpPr>
        <p:sp>
          <p:nvSpPr>
            <p:cNvPr id="19" name="Gebogener Pfeil 18"/>
            <p:cNvSpPr/>
            <p:nvPr/>
          </p:nvSpPr>
          <p:spPr>
            <a:xfrm>
              <a:off x="7496545" y="1886093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2" name="Ring 61"/>
            <p:cNvSpPr/>
            <p:nvPr/>
          </p:nvSpPr>
          <p:spPr>
            <a:xfrm>
              <a:off x="8165390" y="2455972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5702122" y="2567501"/>
            <a:ext cx="993661" cy="994630"/>
            <a:chOff x="5702122" y="2567501"/>
            <a:chExt cx="993661" cy="994630"/>
          </a:xfrm>
        </p:grpSpPr>
        <p:sp>
          <p:nvSpPr>
            <p:cNvPr id="60" name="Gebogener Pfeil 59"/>
            <p:cNvSpPr/>
            <p:nvPr/>
          </p:nvSpPr>
          <p:spPr>
            <a:xfrm rot="16200000">
              <a:off x="5722642" y="2588989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Ring 64"/>
            <p:cNvSpPr/>
            <p:nvPr/>
          </p:nvSpPr>
          <p:spPr>
            <a:xfrm>
              <a:off x="6253911" y="2567501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704572" y="3212435"/>
            <a:ext cx="993661" cy="998439"/>
            <a:chOff x="5704572" y="3212435"/>
            <a:chExt cx="993661" cy="998439"/>
          </a:xfrm>
        </p:grpSpPr>
        <p:sp>
          <p:nvSpPr>
            <p:cNvPr id="57" name="Gebogener Pfeil 56"/>
            <p:cNvSpPr/>
            <p:nvPr/>
          </p:nvSpPr>
          <p:spPr>
            <a:xfrm rot="16200000" flipH="1">
              <a:off x="5724403" y="3192604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Ring 65"/>
            <p:cNvSpPr/>
            <p:nvPr/>
          </p:nvSpPr>
          <p:spPr>
            <a:xfrm>
              <a:off x="6253911" y="3850874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2" name="Gruppierung 71"/>
          <p:cNvGrpSpPr/>
          <p:nvPr/>
        </p:nvGrpSpPr>
        <p:grpSpPr>
          <a:xfrm>
            <a:off x="4173270" y="1599995"/>
            <a:ext cx="657652" cy="3546250"/>
            <a:chOff x="7335930" y="1610874"/>
            <a:chExt cx="657652" cy="3546250"/>
          </a:xfrm>
        </p:grpSpPr>
        <p:sp>
          <p:nvSpPr>
            <p:cNvPr id="73" name="Oval 72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Abgerundetes Rechteck 74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Abgerundetes Rechteck 75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25010" y="1801199"/>
            <a:ext cx="2454106" cy="589729"/>
            <a:chOff x="525010" y="1801199"/>
            <a:chExt cx="2454106" cy="589729"/>
          </a:xfrm>
        </p:grpSpPr>
        <p:sp>
          <p:nvSpPr>
            <p:cNvPr id="67" name="Ring 66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007358" y="1806153"/>
              <a:ext cx="1971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links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links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84" name="Gruppierung 83"/>
          <p:cNvGrpSpPr/>
          <p:nvPr/>
        </p:nvGrpSpPr>
        <p:grpSpPr>
          <a:xfrm>
            <a:off x="525010" y="2663732"/>
            <a:ext cx="2611392" cy="589729"/>
            <a:chOff x="525010" y="1801199"/>
            <a:chExt cx="2611392" cy="589729"/>
          </a:xfrm>
        </p:grpSpPr>
        <p:sp>
          <p:nvSpPr>
            <p:cNvPr id="85" name="Ring 8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007358" y="1806153"/>
              <a:ext cx="2129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rechts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rechts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525010" y="3475029"/>
            <a:ext cx="2575934" cy="589729"/>
            <a:chOff x="525010" y="1801199"/>
            <a:chExt cx="2575934" cy="589729"/>
          </a:xfrm>
        </p:grpSpPr>
        <p:sp>
          <p:nvSpPr>
            <p:cNvPr id="92" name="Ring 91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007358" y="1806153"/>
              <a:ext cx="2093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vorne</a:t>
              </a:r>
            </a:p>
            <a:p>
              <a:r>
                <a:rPr lang="de-DE" sz="1400" dirty="0">
                  <a:sym typeface="Wingdings"/>
                </a:rPr>
                <a:t> </a:t>
              </a:r>
              <a:r>
                <a:rPr lang="de-DE" sz="1400" b="1" dirty="0">
                  <a:sym typeface="Wingdings"/>
                </a:rPr>
                <a:t>vorwärts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511471" y="4289889"/>
            <a:ext cx="2933275" cy="589729"/>
            <a:chOff x="525010" y="1801199"/>
            <a:chExt cx="2933275" cy="589729"/>
          </a:xfrm>
        </p:grpSpPr>
        <p:sp>
          <p:nvSpPr>
            <p:cNvPr id="95" name="Ring 9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1007358" y="1806153"/>
              <a:ext cx="2450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hinten</a:t>
              </a:r>
            </a:p>
            <a:p>
              <a:r>
                <a:rPr lang="de-DE" sz="1400" dirty="0">
                  <a:sym typeface="Wingdings"/>
                </a:rPr>
                <a:t> bremsen + </a:t>
              </a:r>
              <a:r>
                <a:rPr lang="de-DE" sz="1400" b="1" dirty="0">
                  <a:sym typeface="Wingdings"/>
                </a:rPr>
                <a:t>rückwärts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0F77CC0A-DD79-4F8D-8794-DFE5D9ED85A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080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„XBOXUSB“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Sticks): im Bereich -32.768 bis 32.768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negativer Wert = links lenken /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positiver Wert = rechts lenken /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Lenkung: (LS_X / 32.768)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(RS_Y / 32.768)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B44C2E-3923-4E31-8A26-C93A3D2BB6F4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4740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Trigger): im Bereich 0 bis 255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linkem Trigger: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rechtem Trigger: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(-LT + RT) / 255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AF9BF3-7D2D-4E12-BDEE-BDBC6ACA43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34973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generischer USB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Host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Verbindung (Arduino zum Access Point)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</a:t>
            </a:r>
            <a:r>
              <a:rPr lang="de-DE" sz="2400" dirty="0">
                <a:sym typeface="Wingdings"/>
              </a:rPr>
              <a:t>: Serial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Befehle zum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Aktivieren / Deaktivieren des Access Points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Abfragen des Status und </a:t>
            </a:r>
            <a:br>
              <a:rPr lang="de-DE" sz="2400" dirty="0">
                <a:sym typeface="Wingdings"/>
              </a:rPr>
            </a:br>
            <a:r>
              <a:rPr lang="de-DE" sz="2400" dirty="0">
                <a:sym typeface="Wingdings"/>
              </a:rPr>
              <a:t>der Steuerdaten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3093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Verbindung (Access Point zu Watches)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Protokoll: </a:t>
            </a:r>
            <a:r>
              <a:rPr lang="de-DE" sz="2400" dirty="0" err="1">
                <a:sym typeface="Wingdings"/>
              </a:rPr>
              <a:t>SimpliciTI</a:t>
            </a:r>
            <a:r>
              <a:rPr lang="de-DE" sz="2400" dirty="0">
                <a:sym typeface="Wingdings"/>
              </a:rPr>
              <a:t> über 868 MHz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Steuerdaten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 err="1">
                <a:sym typeface="Wingdings"/>
              </a:rPr>
              <a:t>Accelerator</a:t>
            </a:r>
            <a:r>
              <a:rPr lang="de-DE" sz="2400" dirty="0">
                <a:sym typeface="Wingdings"/>
              </a:rPr>
              <a:t> Daten (X, Y, Z)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Button ID  Tastenbefehl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Control ID  Steuermodus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08435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983537-F38E-4A42-8798-0525AB0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Game Controller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XBOX 360 USB 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Modi für Beschleunigung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Steuert: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Sport Watch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eZ430-Chronos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Watches zur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Steuern: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LED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Beleuchtung in Fahrtrichtung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Leuchtsignaleffekte als Feedback bei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Ein- / Ausschalten des Motors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Erkennen eines Hindernisses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A010E-09B9-4C33-A0FC-CF466145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D5A77F-2AB6-499E-B72E-E7AF34BE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5" name="Gruppierung 48">
            <a:extLst>
              <a:ext uri="{FF2B5EF4-FFF2-40B4-BE49-F238E27FC236}">
                <a16:creationId xmlns:a16="http://schemas.microsoft.com/office/drawing/2014/main" id="{81D766F3-B31A-4668-AE53-4B5459DD0373}"/>
              </a:ext>
            </a:extLst>
          </p:cNvPr>
          <p:cNvGrpSpPr/>
          <p:nvPr/>
        </p:nvGrpSpPr>
        <p:grpSpPr>
          <a:xfrm>
            <a:off x="6292775" y="1730723"/>
            <a:ext cx="1816261" cy="3893637"/>
            <a:chOff x="6292775" y="1730723"/>
            <a:chExt cx="1816261" cy="3893637"/>
          </a:xfrm>
        </p:grpSpPr>
        <p:sp>
          <p:nvSpPr>
            <p:cNvPr id="6" name="Akkord 47">
              <a:extLst>
                <a:ext uri="{FF2B5EF4-FFF2-40B4-BE49-F238E27FC236}">
                  <a16:creationId xmlns:a16="http://schemas.microsoft.com/office/drawing/2014/main" id="{50147AC5-EAE1-4677-9BE5-40471FA60E3A}"/>
                </a:ext>
              </a:extLst>
            </p:cNvPr>
            <p:cNvSpPr/>
            <p:nvPr/>
          </p:nvSpPr>
          <p:spPr>
            <a:xfrm rot="5853139">
              <a:off x="7245738" y="1767129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kkord 46">
              <a:extLst>
                <a:ext uri="{FF2B5EF4-FFF2-40B4-BE49-F238E27FC236}">
                  <a16:creationId xmlns:a16="http://schemas.microsoft.com/office/drawing/2014/main" id="{424085E0-425D-4483-9358-29579BD60E10}"/>
                </a:ext>
              </a:extLst>
            </p:cNvPr>
            <p:cNvSpPr/>
            <p:nvPr/>
          </p:nvSpPr>
          <p:spPr>
            <a:xfrm rot="4968192">
              <a:off x="6887994" y="1760872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kkord 45">
              <a:extLst>
                <a:ext uri="{FF2B5EF4-FFF2-40B4-BE49-F238E27FC236}">
                  <a16:creationId xmlns:a16="http://schemas.microsoft.com/office/drawing/2014/main" id="{97A74A72-BA2E-43E3-87F9-4239BF3FC5C3}"/>
                </a:ext>
              </a:extLst>
            </p:cNvPr>
            <p:cNvSpPr/>
            <p:nvPr/>
          </p:nvSpPr>
          <p:spPr>
            <a:xfrm rot="16200000">
              <a:off x="7362070" y="540033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kkord 44">
              <a:extLst>
                <a:ext uri="{FF2B5EF4-FFF2-40B4-BE49-F238E27FC236}">
                  <a16:creationId xmlns:a16="http://schemas.microsoft.com/office/drawing/2014/main" id="{7EF8C05C-47C9-4F61-832E-181C753AA3F8}"/>
                </a:ext>
              </a:extLst>
            </p:cNvPr>
            <p:cNvSpPr/>
            <p:nvPr/>
          </p:nvSpPr>
          <p:spPr>
            <a:xfrm rot="16200000">
              <a:off x="6805338" y="53962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kkord 43">
              <a:extLst>
                <a:ext uri="{FF2B5EF4-FFF2-40B4-BE49-F238E27FC236}">
                  <a16:creationId xmlns:a16="http://schemas.microsoft.com/office/drawing/2014/main" id="{50BE22E2-A374-4E04-A6A3-86991282B6E2}"/>
                </a:ext>
              </a:extLst>
            </p:cNvPr>
            <p:cNvSpPr/>
            <p:nvPr/>
          </p:nvSpPr>
          <p:spPr>
            <a:xfrm rot="2918867">
              <a:off x="6466872" y="195671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kkord 42">
              <a:extLst>
                <a:ext uri="{FF2B5EF4-FFF2-40B4-BE49-F238E27FC236}">
                  <a16:creationId xmlns:a16="http://schemas.microsoft.com/office/drawing/2014/main" id="{6589F98C-0C37-4C3E-A40D-901817D388F2}"/>
                </a:ext>
              </a:extLst>
            </p:cNvPr>
            <p:cNvSpPr/>
            <p:nvPr/>
          </p:nvSpPr>
          <p:spPr>
            <a:xfrm rot="8022409">
              <a:off x="7681639" y="19514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Akkord 41">
              <a:extLst>
                <a:ext uri="{FF2B5EF4-FFF2-40B4-BE49-F238E27FC236}">
                  <a16:creationId xmlns:a16="http://schemas.microsoft.com/office/drawing/2014/main" id="{FCE987A6-89B9-4401-8EA9-FAB8A80A076C}"/>
                </a:ext>
              </a:extLst>
            </p:cNvPr>
            <p:cNvSpPr/>
            <p:nvPr/>
          </p:nvSpPr>
          <p:spPr>
            <a:xfrm rot="15154363">
              <a:off x="7618164" y="5364294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Akkord 40">
              <a:extLst>
                <a:ext uri="{FF2B5EF4-FFF2-40B4-BE49-F238E27FC236}">
                  <a16:creationId xmlns:a16="http://schemas.microsoft.com/office/drawing/2014/main" id="{96052CC4-7E65-4A7D-AAFA-A9089B036387}"/>
                </a:ext>
              </a:extLst>
            </p:cNvPr>
            <p:cNvSpPr/>
            <p:nvPr/>
          </p:nvSpPr>
          <p:spPr>
            <a:xfrm rot="17031214">
              <a:off x="6536754" y="535156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Abgerundetes Rechteck 10">
              <a:extLst>
                <a:ext uri="{FF2B5EF4-FFF2-40B4-BE49-F238E27FC236}">
                  <a16:creationId xmlns:a16="http://schemas.microsoft.com/office/drawing/2014/main" id="{D562CD4C-DCEE-4A49-843A-0402EC6DF016}"/>
                </a:ext>
              </a:extLst>
            </p:cNvPr>
            <p:cNvSpPr/>
            <p:nvPr/>
          </p:nvSpPr>
          <p:spPr>
            <a:xfrm rot="19890878">
              <a:off x="7868404" y="2377438"/>
              <a:ext cx="240632" cy="635266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s Rechteck 9">
              <a:extLst>
                <a:ext uri="{FF2B5EF4-FFF2-40B4-BE49-F238E27FC236}">
                  <a16:creationId xmlns:a16="http://schemas.microsoft.com/office/drawing/2014/main" id="{26EF5BC4-BA4D-4D3C-BF28-52F1253FC6BB}"/>
                </a:ext>
              </a:extLst>
            </p:cNvPr>
            <p:cNvSpPr/>
            <p:nvPr/>
          </p:nvSpPr>
          <p:spPr>
            <a:xfrm rot="19868009">
              <a:off x="6292775" y="2377438"/>
              <a:ext cx="240632" cy="635267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Abgerundetes Rechteck 5">
              <a:extLst>
                <a:ext uri="{FF2B5EF4-FFF2-40B4-BE49-F238E27FC236}">
                  <a16:creationId xmlns:a16="http://schemas.microsoft.com/office/drawing/2014/main" id="{7093ADDC-DB52-4A3F-9877-2E58908C050F}"/>
                </a:ext>
              </a:extLst>
            </p:cNvPr>
            <p:cNvSpPr/>
            <p:nvPr/>
          </p:nvSpPr>
          <p:spPr>
            <a:xfrm>
              <a:off x="6298661" y="2377439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6">
              <a:extLst>
                <a:ext uri="{FF2B5EF4-FFF2-40B4-BE49-F238E27FC236}">
                  <a16:creationId xmlns:a16="http://schemas.microsoft.com/office/drawing/2014/main" id="{EDCFAA80-6B52-4BC6-99B7-EB19A6451A75}"/>
                </a:ext>
              </a:extLst>
            </p:cNvPr>
            <p:cNvSpPr/>
            <p:nvPr/>
          </p:nvSpPr>
          <p:spPr>
            <a:xfrm>
              <a:off x="7855835" y="2377440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Abgerundetes Rechteck 7">
              <a:extLst>
                <a:ext uri="{FF2B5EF4-FFF2-40B4-BE49-F238E27FC236}">
                  <a16:creationId xmlns:a16="http://schemas.microsoft.com/office/drawing/2014/main" id="{57CA0C45-38F5-4634-B46B-05F6BCC4E651}"/>
                </a:ext>
              </a:extLst>
            </p:cNvPr>
            <p:cNvSpPr/>
            <p:nvPr/>
          </p:nvSpPr>
          <p:spPr>
            <a:xfrm>
              <a:off x="6298661" y="4426016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Abgerundetes Rechteck 8">
              <a:extLst>
                <a:ext uri="{FF2B5EF4-FFF2-40B4-BE49-F238E27FC236}">
                  <a16:creationId xmlns:a16="http://schemas.microsoft.com/office/drawing/2014/main" id="{BB6EACE5-D071-4A38-B7CA-592C903635AF}"/>
                </a:ext>
              </a:extLst>
            </p:cNvPr>
            <p:cNvSpPr/>
            <p:nvPr/>
          </p:nvSpPr>
          <p:spPr>
            <a:xfrm>
              <a:off x="7855835" y="4426017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BE8E9335-ABAC-4102-B970-8D93D977CA4B}"/>
                </a:ext>
              </a:extLst>
            </p:cNvPr>
            <p:cNvCxnSpPr/>
            <p:nvPr/>
          </p:nvCxnSpPr>
          <p:spPr>
            <a:xfrm flipV="1">
              <a:off x="6829537" y="2704699"/>
              <a:ext cx="756558" cy="0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F1D6E78-4EF1-4606-A7DC-4ADF5AD6A0C8}"/>
                </a:ext>
              </a:extLst>
            </p:cNvPr>
            <p:cNvCxnSpPr/>
            <p:nvPr/>
          </p:nvCxnSpPr>
          <p:spPr>
            <a:xfrm flipH="1" flipV="1">
              <a:off x="7207816" y="2934100"/>
              <a:ext cx="0" cy="1859281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17365AAA-8C24-4A82-8FD7-C4EA17E01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3877" y="2752329"/>
            <a:ext cx="3703637" cy="185181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FE0A00-A23F-4808-B7C6-5671BB3D679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425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5732C5-0BD4-4B9D-B2CE-2661CC3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Erfassung eines Steuerwertes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Skalierung des Steuerwertes um den 0-Punkt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Steuerwertes in seinen Prozentsatz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Kalibrierung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Speicherung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Verarbeitung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Prozentsatzes in seinen </a:t>
            </a:r>
            <a:r>
              <a:rPr lang="de-DE" sz="2000" dirty="0" err="1"/>
              <a:t>Aktuatorwert</a:t>
            </a:r>
            <a:endParaRPr lang="de-DE" sz="2000" dirty="0"/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Anwendung des </a:t>
            </a:r>
            <a:r>
              <a:rPr lang="de-DE" sz="2000" dirty="0" err="1"/>
              <a:t>Aktuatorwertes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46027-2C35-4C83-8F49-E82C3B555B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br>
              <a:rPr lang="de-DE" dirty="0"/>
            </a:br>
            <a:r>
              <a:rPr lang="de-DE" sz="2000" dirty="0"/>
              <a:t>Umsetzung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585B2-30D8-4DEC-A5A7-AA3C79160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Akkord 17">
            <a:extLst>
              <a:ext uri="{FF2B5EF4-FFF2-40B4-BE49-F238E27FC236}">
                <a16:creationId xmlns:a16="http://schemas.microsoft.com/office/drawing/2014/main" id="{4290B953-49A2-42E0-9269-3193F07AFAEB}"/>
              </a:ext>
            </a:extLst>
          </p:cNvPr>
          <p:cNvSpPr/>
          <p:nvPr/>
        </p:nvSpPr>
        <p:spPr>
          <a:xfrm rot="5853139">
            <a:off x="7681826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kkord 18">
            <a:extLst>
              <a:ext uri="{FF2B5EF4-FFF2-40B4-BE49-F238E27FC236}">
                <a16:creationId xmlns:a16="http://schemas.microsoft.com/office/drawing/2014/main" id="{76B09687-A913-493A-9295-CD0C582AAAB6}"/>
              </a:ext>
            </a:extLst>
          </p:cNvPr>
          <p:cNvSpPr/>
          <p:nvPr/>
        </p:nvSpPr>
        <p:spPr>
          <a:xfrm rot="4968192">
            <a:off x="7385231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kkord 19">
            <a:extLst>
              <a:ext uri="{FF2B5EF4-FFF2-40B4-BE49-F238E27FC236}">
                <a16:creationId xmlns:a16="http://schemas.microsoft.com/office/drawing/2014/main" id="{DFE2138A-48B1-4DFF-A625-A3A28A9707E1}"/>
              </a:ext>
            </a:extLst>
          </p:cNvPr>
          <p:cNvSpPr/>
          <p:nvPr/>
        </p:nvSpPr>
        <p:spPr>
          <a:xfrm rot="16200000">
            <a:off x="7778273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kkord 20">
            <a:extLst>
              <a:ext uri="{FF2B5EF4-FFF2-40B4-BE49-F238E27FC236}">
                <a16:creationId xmlns:a16="http://schemas.microsoft.com/office/drawing/2014/main" id="{383647EF-545A-47E2-AA87-6D4E87012E24}"/>
              </a:ext>
            </a:extLst>
          </p:cNvPr>
          <p:cNvSpPr/>
          <p:nvPr/>
        </p:nvSpPr>
        <p:spPr>
          <a:xfrm rot="16200000">
            <a:off x="7316704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kkord 21">
            <a:extLst>
              <a:ext uri="{FF2B5EF4-FFF2-40B4-BE49-F238E27FC236}">
                <a16:creationId xmlns:a16="http://schemas.microsoft.com/office/drawing/2014/main" id="{AEFD73A3-B33C-4E7F-9989-791A5C9BAB5D}"/>
              </a:ext>
            </a:extLst>
          </p:cNvPr>
          <p:cNvSpPr/>
          <p:nvPr/>
        </p:nvSpPr>
        <p:spPr>
          <a:xfrm rot="2918867">
            <a:off x="7036092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kkord 22">
            <a:extLst>
              <a:ext uri="{FF2B5EF4-FFF2-40B4-BE49-F238E27FC236}">
                <a16:creationId xmlns:a16="http://schemas.microsoft.com/office/drawing/2014/main" id="{93BF750E-9099-4EB0-9AD3-3E4134BF8C21}"/>
              </a:ext>
            </a:extLst>
          </p:cNvPr>
          <p:cNvSpPr/>
          <p:nvPr/>
        </p:nvSpPr>
        <p:spPr>
          <a:xfrm rot="8022409">
            <a:off x="8043218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kkord 23">
            <a:extLst>
              <a:ext uri="{FF2B5EF4-FFF2-40B4-BE49-F238E27FC236}">
                <a16:creationId xmlns:a16="http://schemas.microsoft.com/office/drawing/2014/main" id="{B7A4F6EB-B723-4801-BCEE-9BC457766F60}"/>
              </a:ext>
            </a:extLst>
          </p:cNvPr>
          <p:cNvSpPr/>
          <p:nvPr/>
        </p:nvSpPr>
        <p:spPr>
          <a:xfrm rot="15154363">
            <a:off x="7990592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kkord 24">
            <a:extLst>
              <a:ext uri="{FF2B5EF4-FFF2-40B4-BE49-F238E27FC236}">
                <a16:creationId xmlns:a16="http://schemas.microsoft.com/office/drawing/2014/main" id="{0475C2F0-96CE-45AF-B21F-7CDE7B69606A}"/>
              </a:ext>
            </a:extLst>
          </p:cNvPr>
          <p:cNvSpPr/>
          <p:nvPr/>
        </p:nvSpPr>
        <p:spPr>
          <a:xfrm rot="17031214">
            <a:off x="7094029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25">
            <a:extLst>
              <a:ext uri="{FF2B5EF4-FFF2-40B4-BE49-F238E27FC236}">
                <a16:creationId xmlns:a16="http://schemas.microsoft.com/office/drawing/2014/main" id="{D20C3247-C1E1-4A7B-8EFF-D1F56E91C001}"/>
              </a:ext>
            </a:extLst>
          </p:cNvPr>
          <p:cNvSpPr/>
          <p:nvPr/>
        </p:nvSpPr>
        <p:spPr>
          <a:xfrm rot="19890878">
            <a:off x="8198058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26">
            <a:extLst>
              <a:ext uri="{FF2B5EF4-FFF2-40B4-BE49-F238E27FC236}">
                <a16:creationId xmlns:a16="http://schemas.microsoft.com/office/drawing/2014/main" id="{59434BF2-9A2E-4A33-9CD5-EC5957ADCFBC}"/>
              </a:ext>
            </a:extLst>
          </p:cNvPr>
          <p:cNvSpPr/>
          <p:nvPr/>
        </p:nvSpPr>
        <p:spPr>
          <a:xfrm rot="19868009">
            <a:off x="6891754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27">
            <a:extLst>
              <a:ext uri="{FF2B5EF4-FFF2-40B4-BE49-F238E27FC236}">
                <a16:creationId xmlns:a16="http://schemas.microsoft.com/office/drawing/2014/main" id="{3A2A546A-DB33-4047-9797-7582C8997A45}"/>
              </a:ext>
            </a:extLst>
          </p:cNvPr>
          <p:cNvSpPr/>
          <p:nvPr/>
        </p:nvSpPr>
        <p:spPr>
          <a:xfrm>
            <a:off x="6896634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28">
            <a:extLst>
              <a:ext uri="{FF2B5EF4-FFF2-40B4-BE49-F238E27FC236}">
                <a16:creationId xmlns:a16="http://schemas.microsoft.com/office/drawing/2014/main" id="{39A7872E-D64C-4458-8896-D1886A719816}"/>
              </a:ext>
            </a:extLst>
          </p:cNvPr>
          <p:cNvSpPr/>
          <p:nvPr/>
        </p:nvSpPr>
        <p:spPr>
          <a:xfrm>
            <a:off x="8187638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29">
            <a:extLst>
              <a:ext uri="{FF2B5EF4-FFF2-40B4-BE49-F238E27FC236}">
                <a16:creationId xmlns:a16="http://schemas.microsoft.com/office/drawing/2014/main" id="{E814179F-947E-4BD7-8E2B-CA5342B99C8B}"/>
              </a:ext>
            </a:extLst>
          </p:cNvPr>
          <p:cNvSpPr/>
          <p:nvPr/>
        </p:nvSpPr>
        <p:spPr>
          <a:xfrm>
            <a:off x="6896634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30">
            <a:extLst>
              <a:ext uri="{FF2B5EF4-FFF2-40B4-BE49-F238E27FC236}">
                <a16:creationId xmlns:a16="http://schemas.microsoft.com/office/drawing/2014/main" id="{FF9EF9FC-38A5-4123-935B-7E7942FAEDEF}"/>
              </a:ext>
            </a:extLst>
          </p:cNvPr>
          <p:cNvSpPr/>
          <p:nvPr/>
        </p:nvSpPr>
        <p:spPr>
          <a:xfrm>
            <a:off x="8187638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D35356B-8738-441F-AA0D-E410E2C43D2C}"/>
              </a:ext>
            </a:extLst>
          </p:cNvPr>
          <p:cNvCxnSpPr/>
          <p:nvPr/>
        </p:nvCxnSpPr>
        <p:spPr>
          <a:xfrm>
            <a:off x="6582314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0D9C5F-9D2E-47BC-BE38-77828E3E60BB}"/>
              </a:ext>
            </a:extLst>
          </p:cNvPr>
          <p:cNvCxnSpPr/>
          <p:nvPr/>
        </p:nvCxnSpPr>
        <p:spPr>
          <a:xfrm flipH="1" flipV="1">
            <a:off x="7627694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6EE89BB6-D0F4-4E45-A641-21D73B5B2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2999" y="2898580"/>
            <a:ext cx="3088640" cy="154432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EBB95BE-35A5-4D9A-B31F-8EFB695B9C3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0794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Software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401277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</a:t>
            </a:r>
          </a:p>
          <a:p>
            <a:r>
              <a:rPr lang="de-DE" i="1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4457355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4160760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4553802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4092233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3811621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4818747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4766121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3869558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4973587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3667283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672163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963167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3672163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4963167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3357843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4403223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8528" y="2898580"/>
            <a:ext cx="3088640" cy="1544320"/>
          </a:xfrm>
        </p:spPr>
      </p:pic>
      <p:sp>
        <p:nvSpPr>
          <p:cNvPr id="35" name="Textfeld 34"/>
          <p:cNvSpPr txBox="1"/>
          <p:nvPr/>
        </p:nvSpPr>
        <p:spPr>
          <a:xfrm>
            <a:off x="506229" y="3519455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-100% = Anschlag nach </a:t>
            </a:r>
            <a:r>
              <a:rPr lang="de-DE" b="1" dirty="0"/>
              <a:t>links</a:t>
            </a:r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448604" y="3519455"/>
            <a:ext cx="30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+100% = Anschlag nach </a:t>
            </a:r>
            <a:r>
              <a:rPr lang="de-DE" b="1" dirty="0"/>
              <a:t>rechts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7752" y="1441993"/>
            <a:ext cx="41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+100% = volle Beschleunigung nach </a:t>
            </a:r>
            <a:r>
              <a:rPr lang="de-DE" b="1" dirty="0"/>
              <a:t>vorne</a:t>
            </a:r>
            <a:endParaRPr lang="de-DE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337753" y="5539318"/>
            <a:ext cx="413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-100% = volle Beschleunigung nach </a:t>
            </a:r>
            <a:r>
              <a:rPr lang="de-DE" b="1" dirty="0"/>
              <a:t>hinten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FA436-845E-4CE7-AFCC-A6A0737F120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3323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i="1" dirty="0"/>
              <a:t>Software-technisch</a:t>
            </a:r>
            <a:endParaRPr lang="de-DE" sz="18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" y="1609374"/>
            <a:ext cx="7813841" cy="41377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461D32-A5A7-4FBD-966C-C029E3F5AD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06560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887376" y="2967335"/>
            <a:ext cx="73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Kommunikationsprotokoll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384018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B4C6CE-6D92-4DDC-A41B-18E96D14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IBP = </a:t>
            </a:r>
            <a:r>
              <a:rPr lang="de-DE" sz="2400" dirty="0" err="1"/>
              <a:t>Inter</a:t>
            </a:r>
            <a:r>
              <a:rPr lang="de-DE" sz="2400" dirty="0"/>
              <a:t> Board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IBC = </a:t>
            </a:r>
            <a:r>
              <a:rPr lang="de-DE" sz="2400" dirty="0" err="1"/>
              <a:t>Inter</a:t>
            </a:r>
            <a:r>
              <a:rPr lang="de-DE" sz="2400" dirty="0"/>
              <a:t> Board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Aktive Features: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Identifizierbare Nachrichten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Fehlersicherheit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bleiben synchron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erkennen fehlerhafte Übertragung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Einfache Benutzung (Konfiguration pro Nachrichtenart nur an einer Stelle erforderlich)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97FFAE-A620-41DC-BB9C-3F58EC81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165F-A6DC-4931-BAC1-A38DB0DAC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F8DC6-43A1-427B-92FC-AF70B0E08E8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84538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Ablauf einer Kommunikationseinheit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EFD587-E4B7-492F-9C98-5AAF07684B8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8B3E0466-B87A-4A3B-8C37-000BABE531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0" y="1514880"/>
            <a:ext cx="9142920" cy="442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51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API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98166-D275-411B-8680-F3E5E03ED42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EB3FAA9D-77E3-45BB-86C2-AAFE910EFD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20" y="915120"/>
            <a:ext cx="9135360" cy="5394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31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Benutzungsbeispiel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D66BFB-5A9C-48A2-9A8C-41CF2EE987D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9DBA888-DA68-4A99-8AD1-CCA77A2308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7280" y="1497240"/>
            <a:ext cx="6890040" cy="44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68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Codegenerator Beispiel </a:t>
            </a:r>
            <a:r>
              <a:rPr lang="de-DE" dirty="0" err="1"/>
              <a:t>slaveseitig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549CE-2D2C-4BA5-A2BA-8C02B523931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094C1CB6-5565-46D7-AD5D-EE4FB3B40C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20960" y="1188720"/>
            <a:ext cx="5028480" cy="512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238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Benutzeroberfläche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315901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A49EA4-69AA-4777-A8D2-74559A21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7" y="1614196"/>
            <a:ext cx="6518588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Display: Joy-IT	TFT	3.2 Zoll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Vorteil: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Kann direkt auf den </a:t>
            </a:r>
            <a:r>
              <a:rPr lang="de-DE" sz="2400" dirty="0" err="1"/>
              <a:t>GPIO‘s</a:t>
            </a:r>
            <a:r>
              <a:rPr lang="de-DE" sz="2400" dirty="0"/>
              <a:t> installiert werden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Gleichzeitige Verwendung von Touchdisplay und einem angeschlossenen Monitor über HDMI</a:t>
            </a:r>
          </a:p>
          <a:p>
            <a:pPr marL="342900" lvl="1" indent="-342900"/>
            <a:r>
              <a:rPr lang="de-DE" sz="2400" dirty="0"/>
              <a:t>Nachteil: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26 der 40 verfügbaren </a:t>
            </a:r>
            <a:r>
              <a:rPr lang="de-DE" sz="2400" dirty="0" err="1"/>
              <a:t>GPIO‘s</a:t>
            </a:r>
            <a:r>
              <a:rPr lang="de-DE" sz="2400" dirty="0"/>
              <a:t> werden durch das Display belegt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8DD57-0CD0-4B08-82A5-B11A9F80E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Touchdisplay Raspberry Pi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F3BA3C-CD8C-4016-A98E-FFFAAB6A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49FB6B-C9E8-4B92-9913-5C810FD2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79" y="1304082"/>
            <a:ext cx="2102124" cy="2102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3D04E-9115-475B-B721-B56564DF26D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9276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D0FE5B-1A06-48C8-8D74-1B9474C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Programmiersprachen: C/C++, Python und C#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Raspian</a:t>
            </a:r>
            <a:r>
              <a:rPr lang="de-DE" sz="2400" dirty="0"/>
              <a:t> OS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Arduino IDE 1.8.5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Visual Studio 2017 15.3.1 + Arduino IDE Erweiterung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IAR Embedded </a:t>
            </a:r>
            <a:r>
              <a:rPr lang="de-DE" sz="2400" dirty="0" err="1"/>
              <a:t>Workbench</a:t>
            </a:r>
            <a:r>
              <a:rPr lang="de-DE" sz="2400" dirty="0"/>
              <a:t> 6.50.1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Device Monitoring Studio 7.81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Advanced</a:t>
            </a:r>
            <a:r>
              <a:rPr lang="de-DE" sz="2400" dirty="0"/>
              <a:t> Serial Port Terminal 6.0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PicoScope</a:t>
            </a:r>
            <a:r>
              <a:rPr lang="de-DE" sz="2400" dirty="0"/>
              <a:t> 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Fritzing</a:t>
            </a:r>
            <a:r>
              <a:rPr lang="de-DE" sz="2400" dirty="0"/>
              <a:t> 0.9.3</a:t>
            </a:r>
          </a:p>
          <a:p>
            <a:pPr fontAlgn="base"/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9A3D3-A284-4BE9-ACED-4A94D94D3E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F22888-FCD6-4143-A2B9-567DB3E17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457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975AB23-8D7C-49D0-8C2A-1D185427ED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0501" y="1446213"/>
          <a:ext cx="4175759" cy="456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1994-6635-4598-88E0-B3CBD441F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Serieller Port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B72E1-4613-47CF-8D2F-5D3A25AC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0F453-D45D-42D0-AC4E-72CDA5E3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3413760"/>
            <a:ext cx="5775960" cy="381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D0620-90AF-457C-921E-768168D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059" y="4856480"/>
            <a:ext cx="3276600" cy="219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ADBBAE-FC1A-401D-85C4-D9A8764B7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010" y="2329974"/>
            <a:ext cx="7137108" cy="200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F41F8D-9A26-48BE-9AC0-05ADFEDE1C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653739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F426B8-E488-4B13-8816-C1699C1976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Warum Qt?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0923C8-1055-4C93-BEF6-97F02E7E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B11536-B849-488F-956C-FF73AF7F8D48}"/>
              </a:ext>
            </a:extLst>
          </p:cNvPr>
          <p:cNvGraphicFramePr/>
          <p:nvPr>
            <p:extLst/>
          </p:nvPr>
        </p:nvGraphicFramePr>
        <p:xfrm>
          <a:off x="1524000" y="1232534"/>
          <a:ext cx="6096000" cy="486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186AD8F-93E5-4274-84BC-75AD486E8DB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52193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23B2BB-E612-44CB-8CF7-8CB78AF7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13" y="1446213"/>
            <a:ext cx="6929086" cy="46005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C0F7-04A2-424A-9380-910493C84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Layout und genereller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3F716-DEEA-4596-BF7F-71C818FC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63D39C-51D4-4658-AA00-7E2D9D6F044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0647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330D40-C6E6-4FCE-A2DA-4FAE17BB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1" y="2153271"/>
            <a:ext cx="3028950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82EFC-EB24-40A2-8297-C5DD4861F5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204AE-BC4F-4C6E-8846-EC5F5435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D9BAAA25-7799-448D-ADBC-96C2B3AC1121}"/>
              </a:ext>
            </a:extLst>
          </p:cNvPr>
          <p:cNvSpPr/>
          <p:nvPr/>
        </p:nvSpPr>
        <p:spPr>
          <a:xfrm rot="4302039">
            <a:off x="3212464" y="826432"/>
            <a:ext cx="178075" cy="28621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869954-C315-48BD-BC65-A04A3CFE214A}"/>
              </a:ext>
            </a:extLst>
          </p:cNvPr>
          <p:cNvSpPr txBox="1"/>
          <p:nvPr/>
        </p:nvSpPr>
        <p:spPr>
          <a:xfrm>
            <a:off x="4705925" y="1608935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Startet die Initialisierung</a:t>
            </a:r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3F6F7E47-E1B1-4595-B9A1-E496014B7878}"/>
              </a:ext>
            </a:extLst>
          </p:cNvPr>
          <p:cNvSpPr/>
          <p:nvPr/>
        </p:nvSpPr>
        <p:spPr>
          <a:xfrm flipH="1">
            <a:off x="388528" y="4477401"/>
            <a:ext cx="181779" cy="57138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0DE1F-C9D2-4ACD-9C73-27A5C77DEDB2}"/>
              </a:ext>
            </a:extLst>
          </p:cNvPr>
          <p:cNvSpPr txBox="1"/>
          <p:nvPr/>
        </p:nvSpPr>
        <p:spPr>
          <a:xfrm>
            <a:off x="0" y="5048786"/>
            <a:ext cx="358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Blinkt bei Warnungen / Fehler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Meldungen an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DDAE16-6E27-4693-A81D-24DF2798AA66}"/>
              </a:ext>
            </a:extLst>
          </p:cNvPr>
          <p:cNvSpPr txBox="1"/>
          <p:nvPr/>
        </p:nvSpPr>
        <p:spPr>
          <a:xfrm>
            <a:off x="3772819" y="3971563"/>
            <a:ext cx="18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Öffnet das Menü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CE08EC5-5683-4CA9-B690-D733E2F2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01" y="2365279"/>
            <a:ext cx="5799922" cy="787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A164E-EC7A-4BCC-ACF4-7A7DAF32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99" y="3724216"/>
            <a:ext cx="3019425" cy="2247900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64544EAF-60B3-4331-B453-61259FF9A4CA}"/>
              </a:ext>
            </a:extLst>
          </p:cNvPr>
          <p:cNvSpPr/>
          <p:nvPr/>
        </p:nvSpPr>
        <p:spPr>
          <a:xfrm rot="5400000" flipH="1">
            <a:off x="4497286" y="3011125"/>
            <a:ext cx="214728" cy="267859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667F7D9-1E00-4E53-8697-E4A6D306045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6784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6C530-8163-4397-B626-F99D80A7C7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Warnungen und 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5AD21-8358-421F-87D0-863C6905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B720CD-3D27-486F-9AFE-649AFC59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" y="1923725"/>
            <a:ext cx="3048000" cy="2257425"/>
          </a:xfrm>
          <a:prstGeom prst="rect">
            <a:avLst/>
          </a:prstGeom>
        </p:spPr>
      </p:pic>
      <p:sp>
        <p:nvSpPr>
          <p:cNvPr id="9" name="Pfeil: gebogen 8">
            <a:extLst>
              <a:ext uri="{FF2B5EF4-FFF2-40B4-BE49-F238E27FC236}">
                <a16:creationId xmlns:a16="http://schemas.microsoft.com/office/drawing/2014/main" id="{9D410D95-A3AE-434E-9D76-316E3F1EE996}"/>
              </a:ext>
            </a:extLst>
          </p:cNvPr>
          <p:cNvSpPr/>
          <p:nvPr/>
        </p:nvSpPr>
        <p:spPr>
          <a:xfrm>
            <a:off x="539826" y="2945844"/>
            <a:ext cx="5260897" cy="732393"/>
          </a:xfrm>
          <a:prstGeom prst="bentArrow">
            <a:avLst>
              <a:gd name="adj1" fmla="val 25000"/>
              <a:gd name="adj2" fmla="val 2411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C745AFF-DDAA-46A3-B261-97386C4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3" y="1840944"/>
            <a:ext cx="3197609" cy="23402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EEE7CD-6507-4DC4-B954-DD4C94B9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2" y="4850606"/>
            <a:ext cx="3219450" cy="3333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CCB558D-3E59-4754-82FC-04EC2AA321A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65245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635E21-E505-4714-AEA1-7AD8E0C6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715" y="1670050"/>
            <a:ext cx="3028950" cy="22574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0A8F8-912E-4C50-A49B-D2640E32A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Auswahl der 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FD558-31FD-43C5-AD91-D078E2E0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75E6CD-8597-4741-90EE-434C887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670049"/>
            <a:ext cx="4962525" cy="2257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56EFDF-4B92-43CC-8A71-660DB1E3B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78434"/>
          <a:stretch/>
        </p:blipFill>
        <p:spPr>
          <a:xfrm>
            <a:off x="167640" y="4446285"/>
            <a:ext cx="8823960" cy="142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EA02F8-F455-4248-9CB7-62CA03CFB1DC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61049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B9DD1-E319-4937-8903-FED97F517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Controllersteuerung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32D352-4151-4D21-8772-9D6C9687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D2BA498-D19B-466D-A1B3-D4962C48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8" y="1604236"/>
            <a:ext cx="3048000" cy="225742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0BC3E2-5979-45B1-A4A5-A71B677E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4" y="1604235"/>
            <a:ext cx="3048000" cy="2257425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3C55C162-13C0-4C87-A08E-E1D53EC2A400}"/>
              </a:ext>
            </a:extLst>
          </p:cNvPr>
          <p:cNvSpPr/>
          <p:nvPr/>
        </p:nvSpPr>
        <p:spPr>
          <a:xfrm rot="5400000" flipH="1">
            <a:off x="4299194" y="1527371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80102DC-40E7-45FA-9139-B3F512FC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79" y="4804405"/>
            <a:ext cx="3048000" cy="100965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991D9C1E-B840-4AE9-8C18-5EF930B35125}"/>
              </a:ext>
            </a:extLst>
          </p:cNvPr>
          <p:cNvSpPr/>
          <p:nvPr/>
        </p:nvSpPr>
        <p:spPr>
          <a:xfrm rot="10800000" flipH="1">
            <a:off x="4380483" y="3054830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D8AC-FF41-4127-A273-7C4D052C4BE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73260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7FBD4F-AE70-4725-8736-F821C4A3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1" y="1571185"/>
            <a:ext cx="3048000" cy="22574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F7A25-6D63-488F-8BD3-52A38886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Uhrsteuerung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F329F-A540-4EA3-8410-10F9D35AE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2F58C-D2F8-42EB-A40D-76766544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8" y="1571184"/>
            <a:ext cx="3048000" cy="2257425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30A31DDF-CA17-4C50-AA97-205B30EE1F7B}"/>
              </a:ext>
            </a:extLst>
          </p:cNvPr>
          <p:cNvSpPr/>
          <p:nvPr/>
        </p:nvSpPr>
        <p:spPr>
          <a:xfrm rot="5400000" flipH="1">
            <a:off x="4306779" y="1472286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D25CD39C-B1CC-4DE1-BF6C-8336B22F1207}"/>
              </a:ext>
            </a:extLst>
          </p:cNvPr>
          <p:cNvSpPr/>
          <p:nvPr/>
        </p:nvSpPr>
        <p:spPr>
          <a:xfrm rot="10800000" flipH="1">
            <a:off x="4297596" y="3048555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A4039-D867-4960-861D-8B76B354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16" y="4923831"/>
            <a:ext cx="2657475" cy="9525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15ADD3-D2BC-4E89-A3ED-E2FB7C0AC2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68483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E157C5-CFA2-483E-AF48-9C9CA8C6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5" y="2295525"/>
            <a:ext cx="3038475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8872A-B0C3-428D-8846-E67CC3F1B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4B681A-132E-49B9-A00C-AE0F1F98B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69777"/>
            <a:ext cx="9122118" cy="501649"/>
          </a:xfrm>
        </p:spPr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5DDE6C-B079-44F8-8CBB-3C5615BC8F1F}"/>
              </a:ext>
            </a:extLst>
          </p:cNvPr>
          <p:cNvGraphicFramePr/>
          <p:nvPr>
            <p:extLst/>
          </p:nvPr>
        </p:nvGraphicFramePr>
        <p:xfrm>
          <a:off x="3875757" y="1532798"/>
          <a:ext cx="4910740" cy="379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42B2695-445C-45FA-9E52-D5854B0137E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4930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Integration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303C3D-0A26-4E69-B4DB-E53A1FC7C8E3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Integration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93313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D964CA-14B9-4ED9-82E6-E66B29DF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Simple Motor Control Center 1.2.0.0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MATLAB R2017b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PuTTY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PSFtp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Urg</a:t>
            </a:r>
            <a:r>
              <a:rPr lang="de-DE" sz="2400" dirty="0"/>
              <a:t> Viewer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CuteCom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DecaRangeRTLS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0B657-439A-4838-96D5-B28A2F1191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0EA3F-F370-4EB9-BF22-FC464CFC0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91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A3F7B3-E380-4AC0-B344-4660A88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Aufbau </a:t>
            </a:r>
            <a:r>
              <a:rPr lang="de-DE" sz="2400" dirty="0" err="1"/>
              <a:t>StarCar</a:t>
            </a:r>
            <a:r>
              <a:rPr lang="de-DE" sz="2400" dirty="0"/>
              <a:t>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Unterhalb der Spanholzplatte: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LEDs (front &amp; back)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Akku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Antriebs- &amp; Servomotor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Oberhalb der Spanholzplatte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Sensoren (UWB, </a:t>
            </a:r>
            <a:r>
              <a:rPr lang="de-DE" sz="2400" dirty="0" err="1"/>
              <a:t>Lidar</a:t>
            </a:r>
            <a:r>
              <a:rPr lang="de-DE" sz="2400" dirty="0"/>
              <a:t>, </a:t>
            </a:r>
            <a:r>
              <a:rPr lang="de-DE" sz="2400" dirty="0" err="1"/>
              <a:t>Ultrasonic</a:t>
            </a:r>
            <a:r>
              <a:rPr lang="de-DE" sz="2400" dirty="0"/>
              <a:t>)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endParaRPr lang="de-DE" sz="2400" dirty="0"/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Motorsteuerung Antriebsmotor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Steckplatine</a:t>
            </a:r>
          </a:p>
          <a:p>
            <a:pPr marL="2971800" lvl="5"/>
            <a:r>
              <a:rPr lang="de-DE" sz="2200" dirty="0"/>
              <a:t>Sensoren (</a:t>
            </a:r>
            <a:r>
              <a:rPr lang="de-DE" sz="2200" dirty="0" err="1"/>
              <a:t>Acceleration</a:t>
            </a:r>
            <a:r>
              <a:rPr lang="de-DE" sz="2200" dirty="0"/>
              <a:t>, Compass)</a:t>
            </a:r>
          </a:p>
          <a:p>
            <a:pPr marL="2971800" lvl="5"/>
            <a:r>
              <a:rPr lang="de-DE" sz="2200" dirty="0"/>
              <a:t>Spannungsregler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3C913-BCCC-4A05-9B8C-050EAF4E1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  <a:br>
              <a:rPr lang="de-DE" dirty="0"/>
            </a:br>
            <a:r>
              <a:rPr lang="de-DE" sz="2000" dirty="0"/>
              <a:t>Hardware-technisch / Zusammenbau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2F7CD-FA2A-4EF0-BA41-40DA62C1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A8F64C-39F6-40CF-A053-9D5DC396125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29110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dirty="0"/>
              <a:t>Hardware-technisch / Verkabelung Spannungsversorgung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24721" y="257221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</a:t>
            </a:r>
            <a:r>
              <a:rPr lang="de-DE" dirty="0" err="1"/>
              <a:t>Tochscreen</a:t>
            </a:r>
            <a:r>
              <a:rPr lang="de-DE" dirty="0"/>
              <a:t>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2531388" y="258197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12621" y="3163057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448878" y="2522496"/>
            <a:ext cx="1423156" cy="331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448878" y="3622552"/>
            <a:ext cx="1402982" cy="581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5010068" y="3670374"/>
            <a:ext cx="1402981" cy="380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31" name="Rechteck 30"/>
          <p:cNvSpPr/>
          <p:nvPr/>
        </p:nvSpPr>
        <p:spPr>
          <a:xfrm>
            <a:off x="2855441" y="4567156"/>
            <a:ext cx="1402980" cy="6342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2855439" y="3676622"/>
            <a:ext cx="1402982" cy="6507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7" name="Rechteck 36"/>
          <p:cNvSpPr/>
          <p:nvPr/>
        </p:nvSpPr>
        <p:spPr>
          <a:xfrm>
            <a:off x="5028730" y="4563078"/>
            <a:ext cx="1402981" cy="337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270708" y="1549288"/>
            <a:ext cx="5661836" cy="6537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2" name="Ellipse 1"/>
          <p:cNvSpPr/>
          <p:nvPr/>
        </p:nvSpPr>
        <p:spPr>
          <a:xfrm>
            <a:off x="320657" y="453372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Antrieb</a:t>
            </a:r>
          </a:p>
        </p:txBody>
      </p:sp>
      <p:sp>
        <p:nvSpPr>
          <p:cNvPr id="27" name="Ellipse 26"/>
          <p:cNvSpPr/>
          <p:nvPr/>
        </p:nvSpPr>
        <p:spPr>
          <a:xfrm>
            <a:off x="7499537" y="450239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</a:t>
            </a:r>
            <a:r>
              <a:rPr lang="de-DE" dirty="0" err="1"/>
              <a:t>Servo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448879" y="3093824"/>
            <a:ext cx="1402981" cy="343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20700" y="1530664"/>
            <a:ext cx="1290875" cy="6992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Akku </a:t>
            </a:r>
          </a:p>
          <a:p>
            <a:pPr algn="ctr"/>
            <a:r>
              <a:rPr lang="de-DE" dirty="0"/>
              <a:t>7,2 V</a:t>
            </a:r>
          </a:p>
        </p:txBody>
      </p:sp>
      <p:sp>
        <p:nvSpPr>
          <p:cNvPr id="6" name="Rechteck 5"/>
          <p:cNvSpPr/>
          <p:nvPr/>
        </p:nvSpPr>
        <p:spPr>
          <a:xfrm>
            <a:off x="1851715" y="1632032"/>
            <a:ext cx="923365" cy="496511"/>
          </a:xfrm>
          <a:prstGeom prst="rect">
            <a:avLst/>
          </a:prstGeom>
          <a:gradFill>
            <a:gsLst>
              <a:gs pos="0">
                <a:srgbClr val="C00000"/>
              </a:gs>
              <a:gs pos="61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7,2 → 5</a:t>
            </a:r>
          </a:p>
        </p:txBody>
      </p:sp>
      <p:cxnSp>
        <p:nvCxnSpPr>
          <p:cNvPr id="39" name="Gerader Verbinder 38"/>
          <p:cNvCxnSpPr/>
          <p:nvPr/>
        </p:nvCxnSpPr>
        <p:spPr>
          <a:xfrm>
            <a:off x="7787891" y="47277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0"/>
            <a:endCxn id="15" idx="2"/>
          </p:cNvCxnSpPr>
          <p:nvPr/>
        </p:nvCxnSpPr>
        <p:spPr>
          <a:xfrm flipV="1">
            <a:off x="966116" y="3827361"/>
            <a:ext cx="0" cy="706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5" idx="0"/>
            <a:endCxn id="5" idx="2"/>
          </p:cNvCxnSpPr>
          <p:nvPr/>
        </p:nvCxnSpPr>
        <p:spPr>
          <a:xfrm flipV="1">
            <a:off x="966116" y="2229912"/>
            <a:ext cx="22" cy="93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6" idx="1"/>
            <a:endCxn id="5" idx="3"/>
          </p:cNvCxnSpPr>
          <p:nvPr/>
        </p:nvCxnSpPr>
        <p:spPr>
          <a:xfrm flipH="1">
            <a:off x="1611575" y="1880288"/>
            <a:ext cx="2401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6" idx="3"/>
            <a:endCxn id="25" idx="1"/>
          </p:cNvCxnSpPr>
          <p:nvPr/>
        </p:nvCxnSpPr>
        <p:spPr>
          <a:xfrm flipV="1">
            <a:off x="2775080" y="1876150"/>
            <a:ext cx="495628" cy="41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endCxn id="7" idx="0"/>
          </p:cNvCxnSpPr>
          <p:nvPr/>
        </p:nvCxnSpPr>
        <p:spPr>
          <a:xfrm>
            <a:off x="5578216" y="2203012"/>
            <a:ext cx="0" cy="3692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7" idx="1"/>
            <a:endCxn id="9" idx="3"/>
          </p:cNvCxnSpPr>
          <p:nvPr/>
        </p:nvCxnSpPr>
        <p:spPr>
          <a:xfrm flipH="1">
            <a:off x="4238378" y="2978651"/>
            <a:ext cx="486343" cy="9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>
            <a:stCxn id="9" idx="1"/>
            <a:endCxn id="33" idx="1"/>
          </p:cNvCxnSpPr>
          <p:nvPr/>
        </p:nvCxnSpPr>
        <p:spPr>
          <a:xfrm rot="10800000" flipH="1" flipV="1">
            <a:off x="2531387" y="2988411"/>
            <a:ext cx="324051" cy="1013596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9" idx="1"/>
            <a:endCxn id="31" idx="1"/>
          </p:cNvCxnSpPr>
          <p:nvPr/>
        </p:nvCxnSpPr>
        <p:spPr>
          <a:xfrm rot="10800000" flipH="1" flipV="1">
            <a:off x="2531387" y="2988411"/>
            <a:ext cx="324053" cy="1895848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endCxn id="30" idx="1"/>
          </p:cNvCxnSpPr>
          <p:nvPr/>
        </p:nvCxnSpPr>
        <p:spPr>
          <a:xfrm rot="16200000" flipH="1">
            <a:off x="4667526" y="3518157"/>
            <a:ext cx="475616" cy="209468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r Verbinder 76"/>
          <p:cNvCxnSpPr>
            <a:stCxn id="37" idx="1"/>
          </p:cNvCxnSpPr>
          <p:nvPr/>
        </p:nvCxnSpPr>
        <p:spPr>
          <a:xfrm rot="10800000">
            <a:off x="4800600" y="3394844"/>
            <a:ext cx="228130" cy="133678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winkelter Verbinder 80"/>
          <p:cNvCxnSpPr>
            <a:stCxn id="21" idx="1"/>
          </p:cNvCxnSpPr>
          <p:nvPr/>
        </p:nvCxnSpPr>
        <p:spPr>
          <a:xfrm rot="10800000">
            <a:off x="7139940" y="2203013"/>
            <a:ext cx="308938" cy="485279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r Verbinder 84"/>
          <p:cNvCxnSpPr>
            <a:stCxn id="28" idx="1"/>
          </p:cNvCxnSpPr>
          <p:nvPr/>
        </p:nvCxnSpPr>
        <p:spPr>
          <a:xfrm rot="10800000">
            <a:off x="7139941" y="2203012"/>
            <a:ext cx="308939" cy="1062344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>
            <a:stCxn id="29" idx="1"/>
          </p:cNvCxnSpPr>
          <p:nvPr/>
        </p:nvCxnSpPr>
        <p:spPr>
          <a:xfrm rot="10800000">
            <a:off x="7139940" y="2203013"/>
            <a:ext cx="308938" cy="1710495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>
            <a:stCxn id="27" idx="2"/>
          </p:cNvCxnSpPr>
          <p:nvPr/>
        </p:nvCxnSpPr>
        <p:spPr>
          <a:xfrm rot="10800000">
            <a:off x="6792407" y="2218180"/>
            <a:ext cx="707130" cy="292967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45B064B6-87A1-4A84-B7A7-BC943CD1F04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296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21" grpId="0" animBg="1"/>
      <p:bldP spid="29" grpId="0" animBg="1"/>
      <p:bldP spid="30" grpId="0" animBg="1"/>
      <p:bldP spid="31" grpId="0" animBg="1"/>
      <p:bldP spid="33" grpId="0" animBg="1"/>
      <p:bldP spid="37" grpId="0" animBg="1"/>
      <p:bldP spid="25" grpId="0" animBg="1"/>
      <p:bldP spid="2" grpId="0" animBg="1"/>
      <p:bldP spid="27" grpId="0" animBg="1"/>
      <p:bldP spid="28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3004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470458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87744" y="5393969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238996" y="2292973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238995" y="5385889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7238996" y="1259892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7238996" y="4359135"/>
            <a:ext cx="1490783" cy="7190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7238995" y="3324696"/>
            <a:ext cx="1490783" cy="719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6" name="Rechteck 35"/>
          <p:cNvSpPr/>
          <p:nvPr/>
        </p:nvSpPr>
        <p:spPr>
          <a:xfrm>
            <a:off x="4887744" y="159853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sp>
        <p:nvSpPr>
          <p:cNvPr id="37" name="Rechteck 36"/>
          <p:cNvSpPr/>
          <p:nvPr/>
        </p:nvSpPr>
        <p:spPr>
          <a:xfrm>
            <a:off x="162164" y="1993356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62165" y="4654230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cxnSp>
        <p:nvCxnSpPr>
          <p:cNvPr id="11" name="Gewinkelter Verbinder 10"/>
          <p:cNvCxnSpPr>
            <a:stCxn id="37" idx="3"/>
            <a:endCxn id="7" idx="0"/>
          </p:cNvCxnSpPr>
          <p:nvPr/>
        </p:nvCxnSpPr>
        <p:spPr>
          <a:xfrm>
            <a:off x="1652947" y="2352864"/>
            <a:ext cx="1413752" cy="73346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38" idx="3"/>
            <a:endCxn id="7" idx="2"/>
          </p:cNvCxnSpPr>
          <p:nvPr/>
        </p:nvCxnSpPr>
        <p:spPr>
          <a:xfrm flipV="1">
            <a:off x="1652948" y="4282081"/>
            <a:ext cx="1413751" cy="7316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7" idx="3"/>
            <a:endCxn id="9" idx="1"/>
          </p:cNvCxnSpPr>
          <p:nvPr/>
        </p:nvCxnSpPr>
        <p:spPr>
          <a:xfrm>
            <a:off x="4103354" y="3684204"/>
            <a:ext cx="601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36" idx="2"/>
            <a:endCxn id="9" idx="0"/>
          </p:cNvCxnSpPr>
          <p:nvPr/>
        </p:nvCxnSpPr>
        <p:spPr>
          <a:xfrm>
            <a:off x="5741239" y="2262839"/>
            <a:ext cx="0" cy="8234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9" idx="3"/>
            <a:endCxn id="33" idx="1"/>
          </p:cNvCxnSpPr>
          <p:nvPr/>
        </p:nvCxnSpPr>
        <p:spPr>
          <a:xfrm>
            <a:off x="6777894" y="3684204"/>
            <a:ext cx="4611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9" idx="2"/>
            <a:endCxn id="15" idx="0"/>
          </p:cNvCxnSpPr>
          <p:nvPr/>
        </p:nvCxnSpPr>
        <p:spPr>
          <a:xfrm>
            <a:off x="5741239" y="4282081"/>
            <a:ext cx="0" cy="11118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r Verbinder 9"/>
          <p:cNvCxnSpPr>
            <a:endCxn id="30" idx="1"/>
          </p:cNvCxnSpPr>
          <p:nvPr/>
        </p:nvCxnSpPr>
        <p:spPr>
          <a:xfrm rot="5400000" flipH="1" flipV="1">
            <a:off x="6274982" y="2122313"/>
            <a:ext cx="1466927" cy="461102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1" idx="1"/>
          </p:cNvCxnSpPr>
          <p:nvPr/>
        </p:nvCxnSpPr>
        <p:spPr>
          <a:xfrm flipH="1" flipV="1">
            <a:off x="6777894" y="2649415"/>
            <a:ext cx="461102" cy="306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endCxn id="29" idx="1"/>
          </p:cNvCxnSpPr>
          <p:nvPr/>
        </p:nvCxnSpPr>
        <p:spPr>
          <a:xfrm rot="16200000" flipH="1">
            <a:off x="6276786" y="4783188"/>
            <a:ext cx="1463316" cy="461101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winkelter Verbinder 7"/>
          <p:cNvCxnSpPr>
            <a:stCxn id="31" idx="1"/>
          </p:cNvCxnSpPr>
          <p:nvPr/>
        </p:nvCxnSpPr>
        <p:spPr>
          <a:xfrm rot="10800000">
            <a:off x="6777894" y="4282081"/>
            <a:ext cx="461103" cy="436563"/>
          </a:xfrm>
          <a:prstGeom prst="bentConnector3">
            <a:avLst>
              <a:gd name="adj1" fmla="val 100848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E3070D-94B4-4AA7-8261-46C164A88D72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933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1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7" grpId="0" animBg="1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61108" y="1477108"/>
            <a:ext cx="8307754" cy="451729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44062" y="1820985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3706204" y="4503988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63815" y="3441097"/>
            <a:ext cx="2243015" cy="312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13" name="Rechteck 12"/>
          <p:cNvSpPr/>
          <p:nvPr/>
        </p:nvSpPr>
        <p:spPr>
          <a:xfrm>
            <a:off x="6240264" y="1827219"/>
            <a:ext cx="1041120" cy="385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/>
              <a:t>Steck-platine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7492757" y="3128481"/>
            <a:ext cx="937846" cy="937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844062" y="336061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19" name="Rechteck 18"/>
          <p:cNvSpPr/>
          <p:nvPr/>
        </p:nvSpPr>
        <p:spPr>
          <a:xfrm rot="16200000">
            <a:off x="-93031" y="3573586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 rot="5400000">
            <a:off x="8057416" y="3532073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6401316" y="4767757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</a:t>
            </a:r>
            <a:r>
              <a:rPr lang="de-DE" dirty="0"/>
              <a:t>.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00557" y="3810250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</a:t>
            </a:r>
            <a:r>
              <a:rPr lang="de-DE" dirty="0"/>
              <a:t>.</a:t>
            </a:r>
          </a:p>
        </p:txBody>
      </p:sp>
      <p:cxnSp>
        <p:nvCxnSpPr>
          <p:cNvPr id="28" name="Gewinkelter Verbinder 27"/>
          <p:cNvCxnSpPr>
            <a:stCxn id="20" idx="1"/>
          </p:cNvCxnSpPr>
          <p:nvPr/>
        </p:nvCxnSpPr>
        <p:spPr>
          <a:xfrm rot="16200000" flipV="1">
            <a:off x="7666897" y="2051307"/>
            <a:ext cx="632192" cy="1403217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5" idx="2"/>
          </p:cNvCxnSpPr>
          <p:nvPr/>
        </p:nvCxnSpPr>
        <p:spPr>
          <a:xfrm rot="16200000" flipH="1">
            <a:off x="2258954" y="3463522"/>
            <a:ext cx="869841" cy="199263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r Verbinder 33"/>
          <p:cNvCxnSpPr>
            <a:stCxn id="19" idx="3"/>
            <a:endCxn id="13" idx="0"/>
          </p:cNvCxnSpPr>
          <p:nvPr/>
        </p:nvCxnSpPr>
        <p:spPr>
          <a:xfrm rot="5400000" flipH="1" flipV="1">
            <a:off x="3005835" y="-644463"/>
            <a:ext cx="1283306" cy="6226671"/>
          </a:xfrm>
          <a:prstGeom prst="bentConnector3">
            <a:avLst>
              <a:gd name="adj1" fmla="val 11781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468941" y="2486763"/>
            <a:ext cx="582248" cy="5822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cxnSp>
        <p:nvCxnSpPr>
          <p:cNvPr id="39" name="Gewinkelter Verbinder 38"/>
          <p:cNvCxnSpPr/>
          <p:nvPr/>
        </p:nvCxnSpPr>
        <p:spPr>
          <a:xfrm rot="16200000" flipH="1">
            <a:off x="2351220" y="3395386"/>
            <a:ext cx="1705890" cy="972047"/>
          </a:xfrm>
          <a:prstGeom prst="bentConnector3">
            <a:avLst>
              <a:gd name="adj1" fmla="val 99582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r Verbinder 50"/>
          <p:cNvCxnSpPr>
            <a:stCxn id="7" idx="0"/>
            <a:endCxn id="14" idx="0"/>
          </p:cNvCxnSpPr>
          <p:nvPr/>
        </p:nvCxnSpPr>
        <p:spPr>
          <a:xfrm rot="16200000" flipH="1">
            <a:off x="4267450" y="-565748"/>
            <a:ext cx="1307496" cy="6080963"/>
          </a:xfrm>
          <a:prstGeom prst="bentConnector3">
            <a:avLst>
              <a:gd name="adj1" fmla="val -815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>
            <a:stCxn id="22" idx="2"/>
            <a:endCxn id="21" idx="0"/>
          </p:cNvCxnSpPr>
          <p:nvPr/>
        </p:nvCxnSpPr>
        <p:spPr>
          <a:xfrm>
            <a:off x="6760065" y="4529266"/>
            <a:ext cx="759" cy="238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5779514" y="5101865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5779514" y="52777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5779514" y="4894758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779514" y="5486773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5779514" y="46485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7" idx="3"/>
            <a:endCxn id="8" idx="0"/>
          </p:cNvCxnSpPr>
          <p:nvPr/>
        </p:nvCxnSpPr>
        <p:spPr>
          <a:xfrm>
            <a:off x="2917372" y="2418862"/>
            <a:ext cx="1367951" cy="102223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921634" y="5038963"/>
            <a:ext cx="1602068" cy="660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cxnSp>
        <p:nvCxnSpPr>
          <p:cNvPr id="10" name="Gerader Verbinder 9"/>
          <p:cNvCxnSpPr>
            <a:stCxn id="29" idx="3"/>
          </p:cNvCxnSpPr>
          <p:nvPr/>
        </p:nvCxnSpPr>
        <p:spPr>
          <a:xfrm>
            <a:off x="2523702" y="5369353"/>
            <a:ext cx="1166487" cy="2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4801" y="1795716"/>
            <a:ext cx="1706990" cy="6643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cxnSp>
        <p:nvCxnSpPr>
          <p:cNvPr id="11" name="Gewinkelter Verbinder 10"/>
          <p:cNvCxnSpPr/>
          <p:nvPr/>
        </p:nvCxnSpPr>
        <p:spPr>
          <a:xfrm rot="5400000">
            <a:off x="4583592" y="3480264"/>
            <a:ext cx="2047444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 rot="16200000">
            <a:off x="-424244" y="3573585"/>
            <a:ext cx="1254370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back</a:t>
            </a:r>
          </a:p>
        </p:txBody>
      </p:sp>
      <p:sp>
        <p:nvSpPr>
          <p:cNvPr id="46" name="Rechteck 45"/>
          <p:cNvSpPr/>
          <p:nvPr/>
        </p:nvSpPr>
        <p:spPr>
          <a:xfrm rot="5400000">
            <a:off x="8374185" y="3532074"/>
            <a:ext cx="1254367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front</a:t>
            </a:r>
          </a:p>
        </p:txBody>
      </p:sp>
      <p:cxnSp>
        <p:nvCxnSpPr>
          <p:cNvPr id="47" name="Gewinkelter Verbinder 46"/>
          <p:cNvCxnSpPr>
            <a:stCxn id="46" idx="1"/>
          </p:cNvCxnSpPr>
          <p:nvPr/>
        </p:nvCxnSpPr>
        <p:spPr>
          <a:xfrm rot="16200000" flipV="1">
            <a:off x="7769046" y="1836690"/>
            <a:ext cx="744663" cy="171998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/>
          <p:nvPr/>
        </p:nvCxnSpPr>
        <p:spPr>
          <a:xfrm rot="5400000" flipH="1" flipV="1">
            <a:off x="2672069" y="-656376"/>
            <a:ext cx="1283305" cy="6221561"/>
          </a:xfrm>
          <a:prstGeom prst="bentConnector3">
            <a:avLst>
              <a:gd name="adj1" fmla="val 116031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B272E55F-B097-4BB2-B171-F8EFFBA4BF8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9699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Vielen Dank für eure Aufmerksamkeit!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63588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Hardware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8848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49D450-CBE3-423C-890F-54B7C170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 JOY-</a:t>
            </a:r>
            <a:r>
              <a:rPr lang="de-DE" sz="2400" dirty="0" err="1"/>
              <a:t>iT</a:t>
            </a:r>
            <a:r>
              <a:rPr lang="de-DE" sz="2400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r>
              <a:rPr lang="de-DE" sz="2400" dirty="0"/>
              <a:t> 2560 </a:t>
            </a:r>
            <a:br>
              <a:rPr lang="de-DE" sz="2400" dirty="0"/>
            </a:br>
            <a:r>
              <a:rPr lang="de-DE" sz="2400" dirty="0"/>
              <a:t>(zuvor Arduino Uno)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USB Host Shield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EE188-83B9-4817-9BA8-98EB5D5687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13596-1965-44DF-8404-B7971D10C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ArduinoMega.png">
            <a:extLst>
              <a:ext uri="{FF2B5EF4-FFF2-40B4-BE49-F238E27FC236}">
                <a16:creationId xmlns:a16="http://schemas.microsoft.com/office/drawing/2014/main" id="{BEA14C70-F7F5-41CD-B25E-C13976F9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8" y="1617611"/>
            <a:ext cx="2834785" cy="14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4FBD8613-2304-41CA-B615-ED9178FC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65" y="3169722"/>
            <a:ext cx="3925558" cy="2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DFF27F-163C-4FBD-B785-3246B120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XBOX 360 USB Controller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 von Texas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eZ430-Chronos-AccessPoint von Texas Instruments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E316E-0DF8-4CF2-B07E-22E7E0210F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6F15A5-16D1-411C-A4A9-8C0E5288C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ez430_Chronos_1.png">
            <a:extLst>
              <a:ext uri="{FF2B5EF4-FFF2-40B4-BE49-F238E27FC236}">
                <a16:creationId xmlns:a16="http://schemas.microsoft.com/office/drawing/2014/main" id="{3E66CDDD-7AFC-493D-937C-FA01ABC4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35" y="3429000"/>
            <a:ext cx="1484387" cy="27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troller.png">
            <a:extLst>
              <a:ext uri="{FF2B5EF4-FFF2-40B4-BE49-F238E27FC236}">
                <a16:creationId xmlns:a16="http://schemas.microsoft.com/office/drawing/2014/main" id="{19A55BB8-4F92-4064-94F8-F04F0729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6" y="4355430"/>
            <a:ext cx="2404679" cy="17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26915"/>
      </p:ext>
    </p:extLst>
  </p:cSld>
  <p:clrMapOvr>
    <a:masterClrMapping/>
  </p:clrMapOvr>
</p:sld>
</file>

<file path=ppt/theme/theme1.xml><?xml version="1.0" encoding="utf-8"?>
<a:theme xmlns:a="http://schemas.openxmlformats.org/drawingml/2006/main" name="OTH PP Master (AM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2183</Words>
  <Application>Microsoft Office PowerPoint</Application>
  <PresentationFormat>Bildschirmpräsentation (4:3)</PresentationFormat>
  <Paragraphs>563</Paragraphs>
  <Slides>64</Slides>
  <Notes>27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Lucida Sans</vt:lpstr>
      <vt:lpstr>Symbol</vt:lpstr>
      <vt:lpstr>Wingdings</vt:lpstr>
      <vt:lpstr>OTH PP Master (AM)</vt:lpstr>
      <vt:lpstr>Bild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User</dc:creator>
  <cp:keywords/>
  <dc:description/>
  <cp:lastModifiedBy>ismail - [2010]</cp:lastModifiedBy>
  <cp:revision>269</cp:revision>
  <cp:lastPrinted>2018-01-10T18:32:02Z</cp:lastPrinted>
  <dcterms:created xsi:type="dcterms:W3CDTF">2015-01-30T12:09:18Z</dcterms:created>
  <dcterms:modified xsi:type="dcterms:W3CDTF">2018-01-12T09:05:42Z</dcterms:modified>
  <cp:category/>
</cp:coreProperties>
</file>